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438" r:id="rId3"/>
    <p:sldId id="414" r:id="rId4"/>
    <p:sldId id="380" r:id="rId5"/>
    <p:sldId id="388" r:id="rId6"/>
    <p:sldId id="439" r:id="rId7"/>
    <p:sldId id="424" r:id="rId8"/>
    <p:sldId id="449" r:id="rId9"/>
    <p:sldId id="440" r:id="rId10"/>
    <p:sldId id="407" r:id="rId11"/>
    <p:sldId id="441" r:id="rId12"/>
    <p:sldId id="409" r:id="rId13"/>
    <p:sldId id="442" r:id="rId14"/>
    <p:sldId id="401" r:id="rId15"/>
    <p:sldId id="447" r:id="rId16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F8F8"/>
    <a:srgbClr val="781E19"/>
    <a:srgbClr val="DDDDDD"/>
    <a:srgbClr val="A9BECB"/>
    <a:srgbClr val="21A3D0"/>
    <a:srgbClr val="AF1D5C"/>
    <a:srgbClr val="D01C63"/>
    <a:srgbClr val="0067AC"/>
    <a:srgbClr val="F595DC"/>
    <a:srgbClr val="F16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5" autoAdjust="0"/>
    <p:restoredTop sz="93844" autoAdjust="0"/>
  </p:normalViewPr>
  <p:slideViewPr>
    <p:cSldViewPr snapToObjects="1">
      <p:cViewPr varScale="1">
        <p:scale>
          <a:sx n="108" d="100"/>
          <a:sy n="108" d="100"/>
        </p:scale>
        <p:origin x="480" y="102"/>
      </p:cViewPr>
      <p:guideLst>
        <p:guide orient="horz" pos="2142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17/5/15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0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6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9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6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5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0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82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8943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4" y="908050"/>
            <a:ext cx="10601349" cy="635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4" y="1600200"/>
            <a:ext cx="10601349" cy="45259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51531" y="638886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A8D629F8-11E1-4F49-82F6-0EEED36D1DAD}" type="slidenum">
              <a:rPr lang="zh-CN" altLang="en-US" sz="1400" smtClean="0">
                <a:solidFill>
                  <a:srgbClr val="F8F8F8"/>
                </a:solidFill>
                <a:latin typeface="+mn-ea"/>
                <a:ea typeface="+mn-ea"/>
              </a:rPr>
              <a:pPr algn="ctr"/>
              <a:t>‹#›</a:t>
            </a:fld>
            <a:endParaRPr lang="zh-CN" altLang="en-US" sz="14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193675" y="208707"/>
            <a:ext cx="7869238" cy="509587"/>
          </a:xfrm>
          <a:custGeom>
            <a:avLst/>
            <a:gdLst>
              <a:gd name="T0" fmla="*/ 0 w 10307"/>
              <a:gd name="T1" fmla="*/ 0 h 634"/>
              <a:gd name="T2" fmla="*/ 10307 w 10307"/>
              <a:gd name="T3" fmla="*/ 0 h 634"/>
              <a:gd name="T4" fmla="*/ 9896 w 10307"/>
              <a:gd name="T5" fmla="*/ 634 h 634"/>
              <a:gd name="T6" fmla="*/ 0 w 10307"/>
              <a:gd name="T7" fmla="*/ 634 h 634"/>
              <a:gd name="T8" fmla="*/ 0 w 10307"/>
              <a:gd name="T9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07" h="634">
                <a:moveTo>
                  <a:pt x="0" y="0"/>
                </a:moveTo>
                <a:lnTo>
                  <a:pt x="10307" y="0"/>
                </a:lnTo>
                <a:lnTo>
                  <a:pt x="9896" y="634"/>
                </a:lnTo>
                <a:lnTo>
                  <a:pt x="0" y="634"/>
                </a:lnTo>
                <a:lnTo>
                  <a:pt x="0" y="0"/>
                </a:lnTo>
                <a:close/>
              </a:path>
            </a:pathLst>
          </a:custGeom>
          <a:solidFill>
            <a:srgbClr val="7075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auto">
          <a:xfrm>
            <a:off x="7700963" y="143239"/>
            <a:ext cx="439738" cy="604837"/>
          </a:xfrm>
          <a:custGeom>
            <a:avLst/>
            <a:gdLst>
              <a:gd name="T0" fmla="*/ 508 w 576"/>
              <a:gd name="T1" fmla="*/ 0 h 754"/>
              <a:gd name="T2" fmla="*/ 508 w 576"/>
              <a:gd name="T3" fmla="*/ 0 h 754"/>
              <a:gd name="T4" fmla="*/ 527 w 576"/>
              <a:gd name="T5" fmla="*/ 0 h 754"/>
              <a:gd name="T6" fmla="*/ 527 w 576"/>
              <a:gd name="T7" fmla="*/ 0 h 754"/>
              <a:gd name="T8" fmla="*/ 548 w 576"/>
              <a:gd name="T9" fmla="*/ 0 h 754"/>
              <a:gd name="T10" fmla="*/ 548 w 576"/>
              <a:gd name="T11" fmla="*/ 0 h 754"/>
              <a:gd name="T12" fmla="*/ 576 w 576"/>
              <a:gd name="T13" fmla="*/ 0 h 754"/>
              <a:gd name="T14" fmla="*/ 91 w 576"/>
              <a:gd name="T15" fmla="*/ 754 h 754"/>
              <a:gd name="T16" fmla="*/ 63 w 576"/>
              <a:gd name="T17" fmla="*/ 754 h 754"/>
              <a:gd name="T18" fmla="*/ 63 w 576"/>
              <a:gd name="T19" fmla="*/ 754 h 754"/>
              <a:gd name="T20" fmla="*/ 41 w 576"/>
              <a:gd name="T21" fmla="*/ 754 h 754"/>
              <a:gd name="T22" fmla="*/ 41 w 576"/>
              <a:gd name="T23" fmla="*/ 754 h 754"/>
              <a:gd name="T24" fmla="*/ 22 w 576"/>
              <a:gd name="T25" fmla="*/ 754 h 754"/>
              <a:gd name="T26" fmla="*/ 22 w 576"/>
              <a:gd name="T27" fmla="*/ 754 h 754"/>
              <a:gd name="T28" fmla="*/ 0 w 576"/>
              <a:gd name="T29" fmla="*/ 754 h 754"/>
              <a:gd name="T30" fmla="*/ 0 w 576"/>
              <a:gd name="T31" fmla="*/ 754 h 754"/>
              <a:gd name="T32" fmla="*/ 486 w 576"/>
              <a:gd name="T33" fmla="*/ 0 h 754"/>
              <a:gd name="T34" fmla="*/ 508 w 576"/>
              <a:gd name="T35" fmla="*/ 0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6" h="754">
                <a:moveTo>
                  <a:pt x="508" y="0"/>
                </a:moveTo>
                <a:lnTo>
                  <a:pt x="508" y="0"/>
                </a:lnTo>
                <a:lnTo>
                  <a:pt x="527" y="0"/>
                </a:lnTo>
                <a:lnTo>
                  <a:pt x="527" y="0"/>
                </a:lnTo>
                <a:lnTo>
                  <a:pt x="548" y="0"/>
                </a:lnTo>
                <a:lnTo>
                  <a:pt x="548" y="0"/>
                </a:lnTo>
                <a:lnTo>
                  <a:pt x="576" y="0"/>
                </a:lnTo>
                <a:lnTo>
                  <a:pt x="91" y="754"/>
                </a:lnTo>
                <a:lnTo>
                  <a:pt x="63" y="754"/>
                </a:lnTo>
                <a:lnTo>
                  <a:pt x="63" y="754"/>
                </a:lnTo>
                <a:lnTo>
                  <a:pt x="41" y="754"/>
                </a:lnTo>
                <a:lnTo>
                  <a:pt x="41" y="754"/>
                </a:lnTo>
                <a:lnTo>
                  <a:pt x="22" y="754"/>
                </a:lnTo>
                <a:lnTo>
                  <a:pt x="22" y="754"/>
                </a:lnTo>
                <a:lnTo>
                  <a:pt x="0" y="754"/>
                </a:lnTo>
                <a:lnTo>
                  <a:pt x="0" y="754"/>
                </a:lnTo>
                <a:lnTo>
                  <a:pt x="486" y="0"/>
                </a:lnTo>
                <a:lnTo>
                  <a:pt x="508" y="0"/>
                </a:lnTo>
                <a:close/>
              </a:path>
            </a:pathLst>
          </a:custGeom>
          <a:solidFill>
            <a:srgbClr val="4551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13"/>
          <p:cNvSpPr>
            <a:spLocks noChangeAspect="1" noChangeArrowheads="1" noTextEdit="1"/>
          </p:cNvSpPr>
          <p:nvPr userDrawn="1"/>
        </p:nvSpPr>
        <p:spPr bwMode="auto">
          <a:xfrm>
            <a:off x="122238" y="129331"/>
            <a:ext cx="121443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 userDrawn="1"/>
        </p:nvSpPr>
        <p:spPr bwMode="auto">
          <a:xfrm>
            <a:off x="139700" y="129331"/>
            <a:ext cx="1212850" cy="87313"/>
          </a:xfrm>
          <a:custGeom>
            <a:avLst/>
            <a:gdLst>
              <a:gd name="T0" fmla="*/ 1529 w 1564"/>
              <a:gd name="T1" fmla="*/ 0 h 109"/>
              <a:gd name="T2" fmla="*/ 1564 w 1564"/>
              <a:gd name="T3" fmla="*/ 109 h 109"/>
              <a:gd name="T4" fmla="*/ 0 w 1564"/>
              <a:gd name="T5" fmla="*/ 109 h 109"/>
              <a:gd name="T6" fmla="*/ 1 w 1564"/>
              <a:gd name="T7" fmla="*/ 0 h 109"/>
              <a:gd name="T8" fmla="*/ 1529 w 1564"/>
              <a:gd name="T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4" h="109">
                <a:moveTo>
                  <a:pt x="1529" y="0"/>
                </a:moveTo>
                <a:lnTo>
                  <a:pt x="1564" y="109"/>
                </a:lnTo>
                <a:lnTo>
                  <a:pt x="0" y="109"/>
                </a:lnTo>
                <a:lnTo>
                  <a:pt x="1" y="0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 userDrawn="1"/>
        </p:nvSpPr>
        <p:spPr bwMode="auto">
          <a:xfrm>
            <a:off x="122238" y="129331"/>
            <a:ext cx="1203325" cy="668338"/>
          </a:xfrm>
          <a:custGeom>
            <a:avLst/>
            <a:gdLst>
              <a:gd name="T0" fmla="*/ 0 w 1551"/>
              <a:gd name="T1" fmla="*/ 0 h 839"/>
              <a:gd name="T2" fmla="*/ 1551 w 1551"/>
              <a:gd name="T3" fmla="*/ 0 h 839"/>
              <a:gd name="T4" fmla="*/ 1009 w 1551"/>
              <a:gd name="T5" fmla="*/ 839 h 839"/>
              <a:gd name="T6" fmla="*/ 3 w 1551"/>
              <a:gd name="T7" fmla="*/ 839 h 839"/>
              <a:gd name="T8" fmla="*/ 0 w 1551"/>
              <a:gd name="T9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1" h="839">
                <a:moveTo>
                  <a:pt x="0" y="0"/>
                </a:moveTo>
                <a:lnTo>
                  <a:pt x="1551" y="0"/>
                </a:lnTo>
                <a:lnTo>
                  <a:pt x="1009" y="839"/>
                </a:lnTo>
                <a:lnTo>
                  <a:pt x="3" y="8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85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8988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747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49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34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047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93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hub.com/xszhaob" TargetMode="External"/><Relationship Id="rId4" Type="http://schemas.openxmlformats.org/officeDocument/2006/relationships/hyperlink" Target="https://docs.mongodb.com/manua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3649652" y="4239342"/>
            <a:ext cx="4428059" cy="513011"/>
          </a:xfrm>
          <a:effectLst/>
        </p:spPr>
        <p:txBody>
          <a:bodyPr/>
          <a:lstStyle/>
          <a:p>
            <a:pPr algn="dist"/>
            <a:r>
              <a:rPr lang="en-US" altLang="zh-CN" sz="4400" b="1" dirty="0">
                <a:solidFill>
                  <a:srgbClr val="F8F8F8"/>
                </a:solidFill>
              </a:rPr>
              <a:t>MongoDB</a:t>
            </a:r>
            <a:r>
              <a:rPr lang="zh-CN" altLang="en-US" sz="4400" b="1" dirty="0">
                <a:solidFill>
                  <a:srgbClr val="F8F8F8"/>
                </a:solidFill>
              </a:rPr>
              <a:t>入门</a:t>
            </a:r>
            <a:endParaRPr lang="zh-CN" sz="4400" b="1" dirty="0">
              <a:solidFill>
                <a:srgbClr val="F8F8F8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7712" y="1340768"/>
            <a:ext cx="2881314" cy="2808287"/>
            <a:chOff x="4557712" y="2095499"/>
            <a:chExt cx="2881314" cy="2808287"/>
          </a:xfrm>
        </p:grpSpPr>
        <p:grpSp>
          <p:nvGrpSpPr>
            <p:cNvPr id="4104" name="组合 4103"/>
            <p:cNvGrpSpPr/>
            <p:nvPr/>
          </p:nvGrpSpPr>
          <p:grpSpPr>
            <a:xfrm>
              <a:off x="4557712" y="2095499"/>
              <a:ext cx="2881314" cy="2808287"/>
              <a:chOff x="4719637" y="877888"/>
              <a:chExt cx="2881314" cy="2808287"/>
            </a:xfrm>
          </p:grpSpPr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5902325" y="877888"/>
                <a:ext cx="1409700" cy="1343025"/>
              </a:xfrm>
              <a:custGeom>
                <a:avLst/>
                <a:gdLst>
                  <a:gd name="T0" fmla="*/ 1176 w 1588"/>
                  <a:gd name="T1" fmla="*/ 1262 h 1505"/>
                  <a:gd name="T2" fmla="*/ 0 w 1588"/>
                  <a:gd name="T3" fmla="*/ 236 h 1505"/>
                  <a:gd name="T4" fmla="*/ 1460 w 1588"/>
                  <a:gd name="T5" fmla="*/ 733 h 1505"/>
                  <a:gd name="T6" fmla="*/ 1534 w 1588"/>
                  <a:gd name="T7" fmla="*/ 1272 h 1505"/>
                  <a:gd name="T8" fmla="*/ 1176 w 1588"/>
                  <a:gd name="T9" fmla="*/ 1262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8" h="1505">
                    <a:moveTo>
                      <a:pt x="1176" y="1262"/>
                    </a:moveTo>
                    <a:cubicBezTo>
                      <a:pt x="1097" y="766"/>
                      <a:pt x="703" y="183"/>
                      <a:pt x="0" y="236"/>
                    </a:cubicBezTo>
                    <a:cubicBezTo>
                      <a:pt x="329" y="0"/>
                      <a:pt x="1129" y="138"/>
                      <a:pt x="1460" y="733"/>
                    </a:cubicBezTo>
                    <a:cubicBezTo>
                      <a:pt x="1573" y="912"/>
                      <a:pt x="1588" y="1123"/>
                      <a:pt x="1534" y="1272"/>
                    </a:cubicBezTo>
                    <a:cubicBezTo>
                      <a:pt x="1452" y="1501"/>
                      <a:pt x="1219" y="1505"/>
                      <a:pt x="1176" y="12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4719637" y="1079500"/>
                <a:ext cx="1335088" cy="1417638"/>
              </a:xfrm>
              <a:custGeom>
                <a:avLst/>
                <a:gdLst>
                  <a:gd name="T0" fmla="*/ 1262 w 1505"/>
                  <a:gd name="T1" fmla="*/ 412 h 1588"/>
                  <a:gd name="T2" fmla="*/ 236 w 1505"/>
                  <a:gd name="T3" fmla="*/ 1588 h 1588"/>
                  <a:gd name="T4" fmla="*/ 733 w 1505"/>
                  <a:gd name="T5" fmla="*/ 128 h 1588"/>
                  <a:gd name="T6" fmla="*/ 1272 w 1505"/>
                  <a:gd name="T7" fmla="*/ 54 h 1588"/>
                  <a:gd name="T8" fmla="*/ 1262 w 1505"/>
                  <a:gd name="T9" fmla="*/ 412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5" h="1588">
                    <a:moveTo>
                      <a:pt x="1262" y="412"/>
                    </a:moveTo>
                    <a:cubicBezTo>
                      <a:pt x="766" y="491"/>
                      <a:pt x="183" y="885"/>
                      <a:pt x="236" y="1588"/>
                    </a:cubicBezTo>
                    <a:cubicBezTo>
                      <a:pt x="0" y="1259"/>
                      <a:pt x="138" y="459"/>
                      <a:pt x="733" y="128"/>
                    </a:cubicBezTo>
                    <a:cubicBezTo>
                      <a:pt x="912" y="15"/>
                      <a:pt x="1123" y="0"/>
                      <a:pt x="1272" y="54"/>
                    </a:cubicBezTo>
                    <a:cubicBezTo>
                      <a:pt x="1501" y="136"/>
                      <a:pt x="1505" y="369"/>
                      <a:pt x="1262" y="41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4919663" y="2343150"/>
                <a:ext cx="1409700" cy="1343025"/>
              </a:xfrm>
              <a:custGeom>
                <a:avLst/>
                <a:gdLst>
                  <a:gd name="T0" fmla="*/ 412 w 1588"/>
                  <a:gd name="T1" fmla="*/ 244 h 1505"/>
                  <a:gd name="T2" fmla="*/ 1588 w 1588"/>
                  <a:gd name="T3" fmla="*/ 1269 h 1505"/>
                  <a:gd name="T4" fmla="*/ 128 w 1588"/>
                  <a:gd name="T5" fmla="*/ 772 h 1505"/>
                  <a:gd name="T6" fmla="*/ 54 w 1588"/>
                  <a:gd name="T7" fmla="*/ 233 h 1505"/>
                  <a:gd name="T8" fmla="*/ 412 w 1588"/>
                  <a:gd name="T9" fmla="*/ 24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8" h="1505">
                    <a:moveTo>
                      <a:pt x="412" y="244"/>
                    </a:moveTo>
                    <a:cubicBezTo>
                      <a:pt x="491" y="740"/>
                      <a:pt x="885" y="1322"/>
                      <a:pt x="1588" y="1269"/>
                    </a:cubicBezTo>
                    <a:cubicBezTo>
                      <a:pt x="1259" y="1505"/>
                      <a:pt x="459" y="1368"/>
                      <a:pt x="128" y="772"/>
                    </a:cubicBezTo>
                    <a:cubicBezTo>
                      <a:pt x="15" y="594"/>
                      <a:pt x="0" y="382"/>
                      <a:pt x="54" y="233"/>
                    </a:cubicBezTo>
                    <a:cubicBezTo>
                      <a:pt x="136" y="4"/>
                      <a:pt x="369" y="0"/>
                      <a:pt x="412" y="24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6161088" y="1781175"/>
                <a:ext cx="1439863" cy="1695450"/>
              </a:xfrm>
              <a:custGeom>
                <a:avLst/>
                <a:gdLst>
                  <a:gd name="T0" fmla="*/ 255 w 1623"/>
                  <a:gd name="T1" fmla="*/ 1512 h 1899"/>
                  <a:gd name="T2" fmla="*/ 1336 w 1623"/>
                  <a:gd name="T3" fmla="*/ 0 h 1899"/>
                  <a:gd name="T4" fmla="*/ 788 w 1623"/>
                  <a:gd name="T5" fmla="*/ 1781 h 1899"/>
                  <a:gd name="T6" fmla="*/ 229 w 1623"/>
                  <a:gd name="T7" fmla="*/ 1844 h 1899"/>
                  <a:gd name="T8" fmla="*/ 255 w 1623"/>
                  <a:gd name="T9" fmla="*/ 1512 h 1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3" h="1899">
                    <a:moveTo>
                      <a:pt x="255" y="1512"/>
                    </a:moveTo>
                    <a:cubicBezTo>
                      <a:pt x="907" y="1463"/>
                      <a:pt x="1414" y="716"/>
                      <a:pt x="1336" y="0"/>
                    </a:cubicBezTo>
                    <a:cubicBezTo>
                      <a:pt x="1623" y="573"/>
                      <a:pt x="1384" y="1450"/>
                      <a:pt x="788" y="1781"/>
                    </a:cubicBezTo>
                    <a:cubicBezTo>
                      <a:pt x="610" y="1894"/>
                      <a:pt x="378" y="1899"/>
                      <a:pt x="229" y="1844"/>
                    </a:cubicBezTo>
                    <a:cubicBezTo>
                      <a:pt x="0" y="1762"/>
                      <a:pt x="11" y="1555"/>
                      <a:pt x="255" y="15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02" name="组合 4101"/>
            <p:cNvGrpSpPr/>
            <p:nvPr/>
          </p:nvGrpSpPr>
          <p:grpSpPr>
            <a:xfrm>
              <a:off x="5277644" y="2712243"/>
              <a:ext cx="1641475" cy="1571625"/>
              <a:chOff x="5395913" y="1517650"/>
              <a:chExt cx="1641475" cy="1571625"/>
            </a:xfrm>
          </p:grpSpPr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5395913" y="1517650"/>
                <a:ext cx="873125" cy="1127125"/>
              </a:xfrm>
              <a:custGeom>
                <a:avLst/>
                <a:gdLst>
                  <a:gd name="T0" fmla="*/ 574 w 984"/>
                  <a:gd name="T1" fmla="*/ 380 h 1262"/>
                  <a:gd name="T2" fmla="*/ 723 w 984"/>
                  <a:gd name="T3" fmla="*/ 167 h 1262"/>
                  <a:gd name="T4" fmla="*/ 511 w 984"/>
                  <a:gd name="T5" fmla="*/ 17 h 1262"/>
                  <a:gd name="T6" fmla="*/ 361 w 984"/>
                  <a:gd name="T7" fmla="*/ 230 h 1262"/>
                  <a:gd name="T8" fmla="*/ 574 w 984"/>
                  <a:gd name="T9" fmla="*/ 380 h 1262"/>
                  <a:gd name="T10" fmla="*/ 938 w 984"/>
                  <a:gd name="T11" fmla="*/ 665 h 1262"/>
                  <a:gd name="T12" fmla="*/ 979 w 984"/>
                  <a:gd name="T13" fmla="*/ 606 h 1262"/>
                  <a:gd name="T14" fmla="*/ 920 w 984"/>
                  <a:gd name="T15" fmla="*/ 565 h 1262"/>
                  <a:gd name="T16" fmla="*/ 702 w 984"/>
                  <a:gd name="T17" fmla="*/ 605 h 1262"/>
                  <a:gd name="T18" fmla="*/ 554 w 984"/>
                  <a:gd name="T19" fmla="*/ 441 h 1262"/>
                  <a:gd name="T20" fmla="*/ 539 w 984"/>
                  <a:gd name="T21" fmla="*/ 429 h 1262"/>
                  <a:gd name="T22" fmla="*/ 530 w 984"/>
                  <a:gd name="T23" fmla="*/ 425 h 1262"/>
                  <a:gd name="T24" fmla="*/ 419 w 984"/>
                  <a:gd name="T25" fmla="*/ 388 h 1262"/>
                  <a:gd name="T26" fmla="*/ 419 w 984"/>
                  <a:gd name="T27" fmla="*/ 388 h 1262"/>
                  <a:gd name="T28" fmla="*/ 387 w 984"/>
                  <a:gd name="T29" fmla="*/ 383 h 1262"/>
                  <a:gd name="T30" fmla="*/ 141 w 984"/>
                  <a:gd name="T31" fmla="*/ 426 h 1262"/>
                  <a:gd name="T32" fmla="*/ 100 w 984"/>
                  <a:gd name="T33" fmla="*/ 465 h 1262"/>
                  <a:gd name="T34" fmla="*/ 11 w 984"/>
                  <a:gd name="T35" fmla="*/ 689 h 1262"/>
                  <a:gd name="T36" fmla="*/ 39 w 984"/>
                  <a:gd name="T37" fmla="*/ 755 h 1262"/>
                  <a:gd name="T38" fmla="*/ 105 w 984"/>
                  <a:gd name="T39" fmla="*/ 727 h 1262"/>
                  <a:gd name="T40" fmla="*/ 187 w 984"/>
                  <a:gd name="T41" fmla="*/ 521 h 1262"/>
                  <a:gd name="T42" fmla="*/ 313 w 984"/>
                  <a:gd name="T43" fmla="*/ 499 h 1262"/>
                  <a:gd name="T44" fmla="*/ 229 w 984"/>
                  <a:gd name="T45" fmla="*/ 749 h 1262"/>
                  <a:gd name="T46" fmla="*/ 225 w 984"/>
                  <a:gd name="T47" fmla="*/ 766 h 1262"/>
                  <a:gd name="T48" fmla="*/ 223 w 984"/>
                  <a:gd name="T49" fmla="*/ 794 h 1262"/>
                  <a:gd name="T50" fmla="*/ 263 w 984"/>
                  <a:gd name="T51" fmla="*/ 1020 h 1262"/>
                  <a:gd name="T52" fmla="*/ 61 w 984"/>
                  <a:gd name="T53" fmla="*/ 1137 h 1262"/>
                  <a:gd name="T54" fmla="*/ 39 w 984"/>
                  <a:gd name="T55" fmla="*/ 1222 h 1262"/>
                  <a:gd name="T56" fmla="*/ 124 w 984"/>
                  <a:gd name="T57" fmla="*/ 1245 h 1262"/>
                  <a:gd name="T58" fmla="*/ 359 w 984"/>
                  <a:gd name="T59" fmla="*/ 1109 h 1262"/>
                  <a:gd name="T60" fmla="*/ 370 w 984"/>
                  <a:gd name="T61" fmla="*/ 1100 h 1262"/>
                  <a:gd name="T62" fmla="*/ 393 w 984"/>
                  <a:gd name="T63" fmla="*/ 1040 h 1262"/>
                  <a:gd name="T64" fmla="*/ 365 w 984"/>
                  <a:gd name="T65" fmla="*/ 881 h 1262"/>
                  <a:gd name="T66" fmla="*/ 517 w 984"/>
                  <a:gd name="T67" fmla="*/ 907 h 1262"/>
                  <a:gd name="T68" fmla="*/ 547 w 984"/>
                  <a:gd name="T69" fmla="*/ 1067 h 1262"/>
                  <a:gd name="T70" fmla="*/ 620 w 984"/>
                  <a:gd name="T71" fmla="*/ 1117 h 1262"/>
                  <a:gd name="T72" fmla="*/ 670 w 984"/>
                  <a:gd name="T73" fmla="*/ 1044 h 1262"/>
                  <a:gd name="T74" fmla="*/ 632 w 984"/>
                  <a:gd name="T75" fmla="*/ 847 h 1262"/>
                  <a:gd name="T76" fmla="*/ 628 w 984"/>
                  <a:gd name="T77" fmla="*/ 833 h 1262"/>
                  <a:gd name="T78" fmla="*/ 579 w 984"/>
                  <a:gd name="T79" fmla="*/ 792 h 1262"/>
                  <a:gd name="T80" fmla="*/ 482 w 984"/>
                  <a:gd name="T81" fmla="*/ 775 h 1262"/>
                  <a:gd name="T82" fmla="*/ 546 w 984"/>
                  <a:gd name="T83" fmla="*/ 583 h 1262"/>
                  <a:gd name="T84" fmla="*/ 646 w 984"/>
                  <a:gd name="T85" fmla="*/ 695 h 1262"/>
                  <a:gd name="T86" fmla="*/ 701 w 984"/>
                  <a:gd name="T87" fmla="*/ 709 h 1262"/>
                  <a:gd name="T88" fmla="*/ 938 w 984"/>
                  <a:gd name="T89" fmla="*/ 665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84" h="1262">
                    <a:moveTo>
                      <a:pt x="574" y="380"/>
                    </a:moveTo>
                    <a:cubicBezTo>
                      <a:pt x="674" y="362"/>
                      <a:pt x="741" y="267"/>
                      <a:pt x="723" y="167"/>
                    </a:cubicBezTo>
                    <a:cubicBezTo>
                      <a:pt x="706" y="67"/>
                      <a:pt x="611" y="0"/>
                      <a:pt x="511" y="17"/>
                    </a:cubicBezTo>
                    <a:cubicBezTo>
                      <a:pt x="411" y="35"/>
                      <a:pt x="344" y="130"/>
                      <a:pt x="361" y="230"/>
                    </a:cubicBezTo>
                    <a:cubicBezTo>
                      <a:pt x="379" y="330"/>
                      <a:pt x="474" y="397"/>
                      <a:pt x="574" y="380"/>
                    </a:cubicBezTo>
                    <a:close/>
                    <a:moveTo>
                      <a:pt x="938" y="665"/>
                    </a:moveTo>
                    <a:cubicBezTo>
                      <a:pt x="966" y="660"/>
                      <a:pt x="984" y="634"/>
                      <a:pt x="979" y="606"/>
                    </a:cubicBezTo>
                    <a:cubicBezTo>
                      <a:pt x="974" y="578"/>
                      <a:pt x="947" y="560"/>
                      <a:pt x="920" y="565"/>
                    </a:cubicBezTo>
                    <a:lnTo>
                      <a:pt x="702" y="605"/>
                    </a:lnTo>
                    <a:lnTo>
                      <a:pt x="554" y="441"/>
                    </a:lnTo>
                    <a:cubicBezTo>
                      <a:pt x="550" y="436"/>
                      <a:pt x="545" y="432"/>
                      <a:pt x="539" y="429"/>
                    </a:cubicBezTo>
                    <a:cubicBezTo>
                      <a:pt x="536" y="428"/>
                      <a:pt x="533" y="426"/>
                      <a:pt x="530" y="425"/>
                    </a:cubicBezTo>
                    <a:lnTo>
                      <a:pt x="419" y="388"/>
                    </a:lnTo>
                    <a:cubicBezTo>
                      <a:pt x="419" y="388"/>
                      <a:pt x="419" y="388"/>
                      <a:pt x="419" y="388"/>
                    </a:cubicBezTo>
                    <a:cubicBezTo>
                      <a:pt x="410" y="383"/>
                      <a:pt x="399" y="381"/>
                      <a:pt x="387" y="383"/>
                    </a:cubicBezTo>
                    <a:lnTo>
                      <a:pt x="141" y="426"/>
                    </a:lnTo>
                    <a:cubicBezTo>
                      <a:pt x="120" y="429"/>
                      <a:pt x="104" y="445"/>
                      <a:pt x="100" y="465"/>
                    </a:cubicBezTo>
                    <a:lnTo>
                      <a:pt x="11" y="689"/>
                    </a:lnTo>
                    <a:cubicBezTo>
                      <a:pt x="0" y="715"/>
                      <a:pt x="13" y="745"/>
                      <a:pt x="39" y="755"/>
                    </a:cubicBezTo>
                    <a:cubicBezTo>
                      <a:pt x="65" y="766"/>
                      <a:pt x="95" y="753"/>
                      <a:pt x="105" y="727"/>
                    </a:cubicBezTo>
                    <a:lnTo>
                      <a:pt x="187" y="521"/>
                    </a:lnTo>
                    <a:lnTo>
                      <a:pt x="313" y="499"/>
                    </a:lnTo>
                    <a:lnTo>
                      <a:pt x="229" y="749"/>
                    </a:lnTo>
                    <a:cubicBezTo>
                      <a:pt x="227" y="755"/>
                      <a:pt x="226" y="760"/>
                      <a:pt x="225" y="766"/>
                    </a:cubicBezTo>
                    <a:cubicBezTo>
                      <a:pt x="222" y="775"/>
                      <a:pt x="222" y="784"/>
                      <a:pt x="223" y="794"/>
                    </a:cubicBezTo>
                    <a:lnTo>
                      <a:pt x="263" y="1020"/>
                    </a:lnTo>
                    <a:lnTo>
                      <a:pt x="61" y="1137"/>
                    </a:lnTo>
                    <a:cubicBezTo>
                      <a:pt x="31" y="1154"/>
                      <a:pt x="21" y="1193"/>
                      <a:pt x="39" y="1222"/>
                    </a:cubicBezTo>
                    <a:cubicBezTo>
                      <a:pt x="56" y="1252"/>
                      <a:pt x="94" y="1262"/>
                      <a:pt x="124" y="1245"/>
                    </a:cubicBezTo>
                    <a:lnTo>
                      <a:pt x="359" y="1109"/>
                    </a:lnTo>
                    <a:cubicBezTo>
                      <a:pt x="363" y="1106"/>
                      <a:pt x="366" y="1103"/>
                      <a:pt x="370" y="1100"/>
                    </a:cubicBezTo>
                    <a:cubicBezTo>
                      <a:pt x="387" y="1087"/>
                      <a:pt x="397" y="1064"/>
                      <a:pt x="393" y="1040"/>
                    </a:cubicBezTo>
                    <a:lnTo>
                      <a:pt x="365" y="881"/>
                    </a:lnTo>
                    <a:lnTo>
                      <a:pt x="517" y="907"/>
                    </a:lnTo>
                    <a:lnTo>
                      <a:pt x="547" y="1067"/>
                    </a:lnTo>
                    <a:cubicBezTo>
                      <a:pt x="553" y="1101"/>
                      <a:pt x="586" y="1123"/>
                      <a:pt x="620" y="1117"/>
                    </a:cubicBezTo>
                    <a:cubicBezTo>
                      <a:pt x="654" y="1110"/>
                      <a:pt x="676" y="1078"/>
                      <a:pt x="670" y="1044"/>
                    </a:cubicBezTo>
                    <a:lnTo>
                      <a:pt x="632" y="847"/>
                    </a:lnTo>
                    <a:cubicBezTo>
                      <a:pt x="631" y="842"/>
                      <a:pt x="630" y="837"/>
                      <a:pt x="628" y="833"/>
                    </a:cubicBezTo>
                    <a:cubicBezTo>
                      <a:pt x="621" y="812"/>
                      <a:pt x="603" y="796"/>
                      <a:pt x="579" y="792"/>
                    </a:cubicBezTo>
                    <a:lnTo>
                      <a:pt x="482" y="775"/>
                    </a:lnTo>
                    <a:lnTo>
                      <a:pt x="546" y="583"/>
                    </a:lnTo>
                    <a:lnTo>
                      <a:pt x="646" y="695"/>
                    </a:lnTo>
                    <a:cubicBezTo>
                      <a:pt x="660" y="710"/>
                      <a:pt x="682" y="715"/>
                      <a:pt x="701" y="709"/>
                    </a:cubicBezTo>
                    <a:lnTo>
                      <a:pt x="938" y="665"/>
                    </a:ln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096" name="组合 4095"/>
              <p:cNvGrpSpPr/>
              <p:nvPr/>
            </p:nvGrpSpPr>
            <p:grpSpPr>
              <a:xfrm>
                <a:off x="6116638" y="2249488"/>
                <a:ext cx="920750" cy="260350"/>
                <a:chOff x="6116638" y="2249488"/>
                <a:chExt cx="920750" cy="260350"/>
              </a:xfrm>
            </p:grpSpPr>
            <p:sp>
              <p:nvSpPr>
                <p:cNvPr id="6" name="Freeform 6"/>
                <p:cNvSpPr>
                  <a:spLocks/>
                </p:cNvSpPr>
                <p:nvPr/>
              </p:nvSpPr>
              <p:spPr bwMode="auto">
                <a:xfrm>
                  <a:off x="6116638" y="2249488"/>
                  <a:ext cx="920750" cy="260350"/>
                </a:xfrm>
                <a:custGeom>
                  <a:avLst/>
                  <a:gdLst>
                    <a:gd name="T0" fmla="*/ 1006 w 1037"/>
                    <a:gd name="T1" fmla="*/ 245 h 291"/>
                    <a:gd name="T2" fmla="*/ 414 w 1037"/>
                    <a:gd name="T3" fmla="*/ 245 h 291"/>
                    <a:gd name="T4" fmla="*/ 200 w 1037"/>
                    <a:gd name="T5" fmla="*/ 245 h 291"/>
                    <a:gd name="T6" fmla="*/ 152 w 1037"/>
                    <a:gd name="T7" fmla="*/ 244 h 291"/>
                    <a:gd name="T8" fmla="*/ 81 w 1037"/>
                    <a:gd name="T9" fmla="*/ 100 h 291"/>
                    <a:gd name="T10" fmla="*/ 226 w 1037"/>
                    <a:gd name="T11" fmla="*/ 47 h 291"/>
                    <a:gd name="T12" fmla="*/ 447 w 1037"/>
                    <a:gd name="T13" fmla="*/ 47 h 291"/>
                    <a:gd name="T14" fmla="*/ 1007 w 1037"/>
                    <a:gd name="T15" fmla="*/ 47 h 291"/>
                    <a:gd name="T16" fmla="*/ 1007 w 1037"/>
                    <a:gd name="T17" fmla="*/ 0 h 291"/>
                    <a:gd name="T18" fmla="*/ 414 w 1037"/>
                    <a:gd name="T19" fmla="*/ 0 h 291"/>
                    <a:gd name="T20" fmla="*/ 200 w 1037"/>
                    <a:gd name="T21" fmla="*/ 0 h 291"/>
                    <a:gd name="T22" fmla="*/ 154 w 1037"/>
                    <a:gd name="T23" fmla="*/ 1 h 291"/>
                    <a:gd name="T24" fmla="*/ 28 w 1037"/>
                    <a:gd name="T25" fmla="*/ 110 h 291"/>
                    <a:gd name="T26" fmla="*/ 178 w 1037"/>
                    <a:gd name="T27" fmla="*/ 291 h 291"/>
                    <a:gd name="T28" fmla="*/ 356 w 1037"/>
                    <a:gd name="T29" fmla="*/ 291 h 291"/>
                    <a:gd name="T30" fmla="*/ 999 w 1037"/>
                    <a:gd name="T31" fmla="*/ 291 h 291"/>
                    <a:gd name="T32" fmla="*/ 1007 w 1037"/>
                    <a:gd name="T33" fmla="*/ 291 h 291"/>
                    <a:gd name="T34" fmla="*/ 1008 w 1037"/>
                    <a:gd name="T35" fmla="*/ 245 h 291"/>
                    <a:gd name="T36" fmla="*/ 1006 w 1037"/>
                    <a:gd name="T37" fmla="*/ 245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37" h="291">
                      <a:moveTo>
                        <a:pt x="1006" y="245"/>
                      </a:moveTo>
                      <a:lnTo>
                        <a:pt x="414" y="245"/>
                      </a:lnTo>
                      <a:lnTo>
                        <a:pt x="200" y="245"/>
                      </a:lnTo>
                      <a:cubicBezTo>
                        <a:pt x="184" y="245"/>
                        <a:pt x="168" y="246"/>
                        <a:pt x="152" y="244"/>
                      </a:cubicBezTo>
                      <a:cubicBezTo>
                        <a:pt x="86" y="233"/>
                        <a:pt x="52" y="158"/>
                        <a:pt x="81" y="100"/>
                      </a:cubicBezTo>
                      <a:cubicBezTo>
                        <a:pt x="110" y="42"/>
                        <a:pt x="172" y="47"/>
                        <a:pt x="226" y="47"/>
                      </a:cubicBezTo>
                      <a:lnTo>
                        <a:pt x="447" y="47"/>
                      </a:lnTo>
                      <a:lnTo>
                        <a:pt x="1007" y="47"/>
                      </a:lnTo>
                      <a:cubicBezTo>
                        <a:pt x="1037" y="47"/>
                        <a:pt x="1037" y="0"/>
                        <a:pt x="1007" y="0"/>
                      </a:cubicBezTo>
                      <a:lnTo>
                        <a:pt x="414" y="0"/>
                      </a:lnTo>
                      <a:lnTo>
                        <a:pt x="200" y="0"/>
                      </a:lnTo>
                      <a:cubicBezTo>
                        <a:pt x="184" y="0"/>
                        <a:pt x="169" y="0"/>
                        <a:pt x="154" y="1"/>
                      </a:cubicBezTo>
                      <a:cubicBezTo>
                        <a:pt x="93" y="7"/>
                        <a:pt x="44" y="52"/>
                        <a:pt x="28" y="110"/>
                      </a:cubicBezTo>
                      <a:cubicBezTo>
                        <a:pt x="0" y="207"/>
                        <a:pt x="84" y="291"/>
                        <a:pt x="178" y="291"/>
                      </a:cubicBezTo>
                      <a:lnTo>
                        <a:pt x="356" y="291"/>
                      </a:lnTo>
                      <a:lnTo>
                        <a:pt x="999" y="291"/>
                      </a:lnTo>
                      <a:lnTo>
                        <a:pt x="1007" y="291"/>
                      </a:lnTo>
                      <a:cubicBezTo>
                        <a:pt x="1036" y="291"/>
                        <a:pt x="1037" y="246"/>
                        <a:pt x="1008" y="245"/>
                      </a:cubicBezTo>
                      <a:cubicBezTo>
                        <a:pt x="1007" y="245"/>
                        <a:pt x="1007" y="245"/>
                        <a:pt x="1006" y="245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" name="Freeform 7"/>
                <p:cNvSpPr>
                  <a:spLocks noEditPoints="1"/>
                </p:cNvSpPr>
                <p:nvPr/>
              </p:nvSpPr>
              <p:spPr bwMode="auto">
                <a:xfrm>
                  <a:off x="6199188" y="2305050"/>
                  <a:ext cx="773113" cy="152400"/>
                </a:xfrm>
                <a:custGeom>
                  <a:avLst/>
                  <a:gdLst>
                    <a:gd name="T0" fmla="*/ 55 w 872"/>
                    <a:gd name="T1" fmla="*/ 170 h 170"/>
                    <a:gd name="T2" fmla="*/ 845 w 872"/>
                    <a:gd name="T3" fmla="*/ 170 h 170"/>
                    <a:gd name="T4" fmla="*/ 845 w 872"/>
                    <a:gd name="T5" fmla="*/ 128 h 170"/>
                    <a:gd name="T6" fmla="*/ 55 w 872"/>
                    <a:gd name="T7" fmla="*/ 128 h 170"/>
                    <a:gd name="T8" fmla="*/ 55 w 872"/>
                    <a:gd name="T9" fmla="*/ 170 h 170"/>
                    <a:gd name="T10" fmla="*/ 27 w 872"/>
                    <a:gd name="T11" fmla="*/ 106 h 170"/>
                    <a:gd name="T12" fmla="*/ 817 w 872"/>
                    <a:gd name="T13" fmla="*/ 106 h 170"/>
                    <a:gd name="T14" fmla="*/ 817 w 872"/>
                    <a:gd name="T15" fmla="*/ 64 h 170"/>
                    <a:gd name="T16" fmla="*/ 27 w 872"/>
                    <a:gd name="T17" fmla="*/ 64 h 170"/>
                    <a:gd name="T18" fmla="*/ 27 w 872"/>
                    <a:gd name="T19" fmla="*/ 106 h 170"/>
                    <a:gd name="T20" fmla="*/ 55 w 872"/>
                    <a:gd name="T21" fmla="*/ 42 h 170"/>
                    <a:gd name="T22" fmla="*/ 845 w 872"/>
                    <a:gd name="T23" fmla="*/ 42 h 170"/>
                    <a:gd name="T24" fmla="*/ 845 w 872"/>
                    <a:gd name="T25" fmla="*/ 0 h 170"/>
                    <a:gd name="T26" fmla="*/ 55 w 872"/>
                    <a:gd name="T27" fmla="*/ 0 h 170"/>
                    <a:gd name="T28" fmla="*/ 55 w 872"/>
                    <a:gd name="T29" fmla="*/ 42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72" h="170">
                      <a:moveTo>
                        <a:pt x="55" y="170"/>
                      </a:moveTo>
                      <a:lnTo>
                        <a:pt x="845" y="170"/>
                      </a:lnTo>
                      <a:cubicBezTo>
                        <a:pt x="872" y="170"/>
                        <a:pt x="872" y="128"/>
                        <a:pt x="845" y="128"/>
                      </a:cubicBezTo>
                      <a:lnTo>
                        <a:pt x="55" y="128"/>
                      </a:lnTo>
                      <a:cubicBezTo>
                        <a:pt x="28" y="128"/>
                        <a:pt x="28" y="170"/>
                        <a:pt x="55" y="170"/>
                      </a:cubicBezTo>
                      <a:close/>
                      <a:moveTo>
                        <a:pt x="27" y="106"/>
                      </a:moveTo>
                      <a:lnTo>
                        <a:pt x="817" y="106"/>
                      </a:lnTo>
                      <a:cubicBezTo>
                        <a:pt x="844" y="106"/>
                        <a:pt x="844" y="64"/>
                        <a:pt x="817" y="64"/>
                      </a:cubicBezTo>
                      <a:lnTo>
                        <a:pt x="27" y="64"/>
                      </a:lnTo>
                      <a:cubicBezTo>
                        <a:pt x="0" y="64"/>
                        <a:pt x="0" y="106"/>
                        <a:pt x="27" y="106"/>
                      </a:cubicBezTo>
                      <a:close/>
                      <a:moveTo>
                        <a:pt x="55" y="42"/>
                      </a:moveTo>
                      <a:lnTo>
                        <a:pt x="845" y="42"/>
                      </a:lnTo>
                      <a:cubicBezTo>
                        <a:pt x="872" y="42"/>
                        <a:pt x="872" y="0"/>
                        <a:pt x="845" y="0"/>
                      </a:cubicBezTo>
                      <a:lnTo>
                        <a:pt x="55" y="0"/>
                      </a:lnTo>
                      <a:cubicBezTo>
                        <a:pt x="28" y="0"/>
                        <a:pt x="28" y="42"/>
                        <a:pt x="55" y="42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>
                  <a:spLocks/>
                </p:cNvSpPr>
                <p:nvPr/>
              </p:nvSpPr>
              <p:spPr bwMode="auto">
                <a:xfrm>
                  <a:off x="6777038" y="2303463"/>
                  <a:ext cx="87313" cy="84138"/>
                </a:xfrm>
                <a:custGeom>
                  <a:avLst/>
                  <a:gdLst>
                    <a:gd name="T0" fmla="*/ 0 w 99"/>
                    <a:gd name="T1" fmla="*/ 0 h 93"/>
                    <a:gd name="T2" fmla="*/ 99 w 99"/>
                    <a:gd name="T3" fmla="*/ 0 h 93"/>
                    <a:gd name="T4" fmla="*/ 99 w 99"/>
                    <a:gd name="T5" fmla="*/ 93 h 93"/>
                    <a:gd name="T6" fmla="*/ 52 w 99"/>
                    <a:gd name="T7" fmla="*/ 74 h 93"/>
                    <a:gd name="T8" fmla="*/ 0 w 99"/>
                    <a:gd name="T9" fmla="*/ 93 h 93"/>
                    <a:gd name="T10" fmla="*/ 0 w 99"/>
                    <a:gd name="T11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" h="93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93"/>
                      </a:lnTo>
                      <a:lnTo>
                        <a:pt x="52" y="74"/>
                      </a:lnTo>
                      <a:lnTo>
                        <a:pt x="0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D7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98" name="组合 4097"/>
              <p:cNvGrpSpPr/>
              <p:nvPr/>
            </p:nvGrpSpPr>
            <p:grpSpPr>
              <a:xfrm>
                <a:off x="5797550" y="2540000"/>
                <a:ext cx="941388" cy="260350"/>
                <a:chOff x="5797550" y="2540000"/>
                <a:chExt cx="941388" cy="260350"/>
              </a:xfrm>
            </p:grpSpPr>
            <p:sp>
              <p:nvSpPr>
                <p:cNvPr id="8" name="Freeform 8"/>
                <p:cNvSpPr>
                  <a:spLocks/>
                </p:cNvSpPr>
                <p:nvPr/>
              </p:nvSpPr>
              <p:spPr bwMode="auto">
                <a:xfrm>
                  <a:off x="5797550" y="2540000"/>
                  <a:ext cx="941388" cy="260350"/>
                </a:xfrm>
                <a:custGeom>
                  <a:avLst/>
                  <a:gdLst>
                    <a:gd name="T0" fmla="*/ 1029 w 1060"/>
                    <a:gd name="T1" fmla="*/ 245 h 292"/>
                    <a:gd name="T2" fmla="*/ 414 w 1060"/>
                    <a:gd name="T3" fmla="*/ 245 h 292"/>
                    <a:gd name="T4" fmla="*/ 199 w 1060"/>
                    <a:gd name="T5" fmla="*/ 245 h 292"/>
                    <a:gd name="T6" fmla="*/ 152 w 1060"/>
                    <a:gd name="T7" fmla="*/ 244 h 292"/>
                    <a:gd name="T8" fmla="*/ 81 w 1060"/>
                    <a:gd name="T9" fmla="*/ 101 h 292"/>
                    <a:gd name="T10" fmla="*/ 226 w 1060"/>
                    <a:gd name="T11" fmla="*/ 48 h 292"/>
                    <a:gd name="T12" fmla="*/ 446 w 1060"/>
                    <a:gd name="T13" fmla="*/ 48 h 292"/>
                    <a:gd name="T14" fmla="*/ 1029 w 1060"/>
                    <a:gd name="T15" fmla="*/ 48 h 292"/>
                    <a:gd name="T16" fmla="*/ 1029 w 1060"/>
                    <a:gd name="T17" fmla="*/ 1 h 292"/>
                    <a:gd name="T18" fmla="*/ 414 w 1060"/>
                    <a:gd name="T19" fmla="*/ 1 h 292"/>
                    <a:gd name="T20" fmla="*/ 199 w 1060"/>
                    <a:gd name="T21" fmla="*/ 1 h 292"/>
                    <a:gd name="T22" fmla="*/ 153 w 1060"/>
                    <a:gd name="T23" fmla="*/ 2 h 292"/>
                    <a:gd name="T24" fmla="*/ 28 w 1060"/>
                    <a:gd name="T25" fmla="*/ 110 h 292"/>
                    <a:gd name="T26" fmla="*/ 177 w 1060"/>
                    <a:gd name="T27" fmla="*/ 292 h 292"/>
                    <a:gd name="T28" fmla="*/ 356 w 1060"/>
                    <a:gd name="T29" fmla="*/ 292 h 292"/>
                    <a:gd name="T30" fmla="*/ 1022 w 1060"/>
                    <a:gd name="T31" fmla="*/ 292 h 292"/>
                    <a:gd name="T32" fmla="*/ 1029 w 1060"/>
                    <a:gd name="T33" fmla="*/ 292 h 292"/>
                    <a:gd name="T34" fmla="*/ 1031 w 1060"/>
                    <a:gd name="T35" fmla="*/ 245 h 292"/>
                    <a:gd name="T36" fmla="*/ 1029 w 1060"/>
                    <a:gd name="T37" fmla="*/ 24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60" h="292">
                      <a:moveTo>
                        <a:pt x="1029" y="245"/>
                      </a:moveTo>
                      <a:lnTo>
                        <a:pt x="414" y="245"/>
                      </a:lnTo>
                      <a:lnTo>
                        <a:pt x="199" y="245"/>
                      </a:lnTo>
                      <a:cubicBezTo>
                        <a:pt x="184" y="245"/>
                        <a:pt x="167" y="246"/>
                        <a:pt x="152" y="244"/>
                      </a:cubicBezTo>
                      <a:cubicBezTo>
                        <a:pt x="86" y="234"/>
                        <a:pt x="52" y="159"/>
                        <a:pt x="81" y="101"/>
                      </a:cubicBezTo>
                      <a:cubicBezTo>
                        <a:pt x="110" y="42"/>
                        <a:pt x="172" y="48"/>
                        <a:pt x="226" y="48"/>
                      </a:cubicBezTo>
                      <a:lnTo>
                        <a:pt x="446" y="48"/>
                      </a:lnTo>
                      <a:lnTo>
                        <a:pt x="1029" y="48"/>
                      </a:lnTo>
                      <a:cubicBezTo>
                        <a:pt x="1060" y="48"/>
                        <a:pt x="1060" y="1"/>
                        <a:pt x="1029" y="1"/>
                      </a:cubicBezTo>
                      <a:lnTo>
                        <a:pt x="414" y="1"/>
                      </a:lnTo>
                      <a:lnTo>
                        <a:pt x="199" y="1"/>
                      </a:lnTo>
                      <a:cubicBezTo>
                        <a:pt x="184" y="1"/>
                        <a:pt x="169" y="0"/>
                        <a:pt x="153" y="2"/>
                      </a:cubicBezTo>
                      <a:cubicBezTo>
                        <a:pt x="93" y="8"/>
                        <a:pt x="44" y="53"/>
                        <a:pt x="28" y="110"/>
                      </a:cubicBezTo>
                      <a:cubicBezTo>
                        <a:pt x="0" y="208"/>
                        <a:pt x="83" y="292"/>
                        <a:pt x="177" y="292"/>
                      </a:cubicBezTo>
                      <a:lnTo>
                        <a:pt x="356" y="292"/>
                      </a:lnTo>
                      <a:lnTo>
                        <a:pt x="1022" y="292"/>
                      </a:lnTo>
                      <a:lnTo>
                        <a:pt x="1029" y="292"/>
                      </a:lnTo>
                      <a:cubicBezTo>
                        <a:pt x="1059" y="292"/>
                        <a:pt x="1060" y="246"/>
                        <a:pt x="1031" y="245"/>
                      </a:cubicBezTo>
                      <a:cubicBezTo>
                        <a:pt x="1030" y="245"/>
                        <a:pt x="1029" y="245"/>
                        <a:pt x="1029" y="245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" name="Freeform 9"/>
                <p:cNvSpPr>
                  <a:spLocks noEditPoints="1"/>
                </p:cNvSpPr>
                <p:nvPr/>
              </p:nvSpPr>
              <p:spPr bwMode="auto">
                <a:xfrm>
                  <a:off x="5880100" y="2595563"/>
                  <a:ext cx="830263" cy="150813"/>
                </a:xfrm>
                <a:custGeom>
                  <a:avLst/>
                  <a:gdLst>
                    <a:gd name="T0" fmla="*/ 54 w 936"/>
                    <a:gd name="T1" fmla="*/ 169 h 169"/>
                    <a:gd name="T2" fmla="*/ 909 w 936"/>
                    <a:gd name="T3" fmla="*/ 169 h 169"/>
                    <a:gd name="T4" fmla="*/ 909 w 936"/>
                    <a:gd name="T5" fmla="*/ 127 h 169"/>
                    <a:gd name="T6" fmla="*/ 54 w 936"/>
                    <a:gd name="T7" fmla="*/ 127 h 169"/>
                    <a:gd name="T8" fmla="*/ 54 w 936"/>
                    <a:gd name="T9" fmla="*/ 169 h 169"/>
                    <a:gd name="T10" fmla="*/ 27 w 936"/>
                    <a:gd name="T11" fmla="*/ 105 h 169"/>
                    <a:gd name="T12" fmla="*/ 881 w 936"/>
                    <a:gd name="T13" fmla="*/ 105 h 169"/>
                    <a:gd name="T14" fmla="*/ 881 w 936"/>
                    <a:gd name="T15" fmla="*/ 63 h 169"/>
                    <a:gd name="T16" fmla="*/ 27 w 936"/>
                    <a:gd name="T17" fmla="*/ 63 h 169"/>
                    <a:gd name="T18" fmla="*/ 27 w 936"/>
                    <a:gd name="T19" fmla="*/ 105 h 169"/>
                    <a:gd name="T20" fmla="*/ 54 w 936"/>
                    <a:gd name="T21" fmla="*/ 41 h 169"/>
                    <a:gd name="T22" fmla="*/ 909 w 936"/>
                    <a:gd name="T23" fmla="*/ 41 h 169"/>
                    <a:gd name="T24" fmla="*/ 909 w 936"/>
                    <a:gd name="T25" fmla="*/ 0 h 169"/>
                    <a:gd name="T26" fmla="*/ 54 w 936"/>
                    <a:gd name="T27" fmla="*/ 0 h 169"/>
                    <a:gd name="T28" fmla="*/ 54 w 936"/>
                    <a:gd name="T29" fmla="*/ 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36" h="169">
                      <a:moveTo>
                        <a:pt x="54" y="169"/>
                      </a:moveTo>
                      <a:lnTo>
                        <a:pt x="909" y="169"/>
                      </a:lnTo>
                      <a:cubicBezTo>
                        <a:pt x="936" y="169"/>
                        <a:pt x="936" y="127"/>
                        <a:pt x="909" y="127"/>
                      </a:cubicBezTo>
                      <a:lnTo>
                        <a:pt x="54" y="127"/>
                      </a:lnTo>
                      <a:cubicBezTo>
                        <a:pt x="28" y="127"/>
                        <a:pt x="28" y="169"/>
                        <a:pt x="54" y="169"/>
                      </a:cubicBezTo>
                      <a:close/>
                      <a:moveTo>
                        <a:pt x="27" y="105"/>
                      </a:moveTo>
                      <a:lnTo>
                        <a:pt x="881" y="105"/>
                      </a:lnTo>
                      <a:cubicBezTo>
                        <a:pt x="908" y="105"/>
                        <a:pt x="908" y="63"/>
                        <a:pt x="881" y="63"/>
                      </a:cubicBezTo>
                      <a:lnTo>
                        <a:pt x="27" y="63"/>
                      </a:lnTo>
                      <a:cubicBezTo>
                        <a:pt x="0" y="63"/>
                        <a:pt x="0" y="105"/>
                        <a:pt x="27" y="105"/>
                      </a:cubicBezTo>
                      <a:close/>
                      <a:moveTo>
                        <a:pt x="54" y="41"/>
                      </a:moveTo>
                      <a:lnTo>
                        <a:pt x="909" y="41"/>
                      </a:lnTo>
                      <a:cubicBezTo>
                        <a:pt x="936" y="41"/>
                        <a:pt x="936" y="0"/>
                        <a:pt x="909" y="0"/>
                      </a:cubicBezTo>
                      <a:lnTo>
                        <a:pt x="54" y="0"/>
                      </a:lnTo>
                      <a:cubicBezTo>
                        <a:pt x="28" y="0"/>
                        <a:pt x="28" y="41"/>
                        <a:pt x="54" y="41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>
                  <a:spLocks/>
                </p:cNvSpPr>
                <p:nvPr/>
              </p:nvSpPr>
              <p:spPr bwMode="auto">
                <a:xfrm>
                  <a:off x="6540500" y="2593975"/>
                  <a:ext cx="87313" cy="82550"/>
                </a:xfrm>
                <a:custGeom>
                  <a:avLst/>
                  <a:gdLst>
                    <a:gd name="T0" fmla="*/ 0 w 98"/>
                    <a:gd name="T1" fmla="*/ 0 h 93"/>
                    <a:gd name="T2" fmla="*/ 98 w 98"/>
                    <a:gd name="T3" fmla="*/ 0 h 93"/>
                    <a:gd name="T4" fmla="*/ 98 w 98"/>
                    <a:gd name="T5" fmla="*/ 93 h 93"/>
                    <a:gd name="T6" fmla="*/ 51 w 98"/>
                    <a:gd name="T7" fmla="*/ 74 h 93"/>
                    <a:gd name="T8" fmla="*/ 0 w 98"/>
                    <a:gd name="T9" fmla="*/ 93 h 93"/>
                    <a:gd name="T10" fmla="*/ 0 w 98"/>
                    <a:gd name="T11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" h="93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98" y="93"/>
                      </a:lnTo>
                      <a:lnTo>
                        <a:pt x="51" y="74"/>
                      </a:lnTo>
                      <a:lnTo>
                        <a:pt x="0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D7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01" name="组合 4100"/>
              <p:cNvGrpSpPr/>
              <p:nvPr/>
            </p:nvGrpSpPr>
            <p:grpSpPr>
              <a:xfrm>
                <a:off x="5456238" y="2828925"/>
                <a:ext cx="998538" cy="260350"/>
                <a:chOff x="5456238" y="2828925"/>
                <a:chExt cx="998538" cy="260350"/>
              </a:xfrm>
            </p:grpSpPr>
            <p:sp>
              <p:nvSpPr>
                <p:cNvPr id="10" name="Freeform 10"/>
                <p:cNvSpPr>
                  <a:spLocks/>
                </p:cNvSpPr>
                <p:nvPr/>
              </p:nvSpPr>
              <p:spPr bwMode="auto">
                <a:xfrm>
                  <a:off x="5456238" y="2828925"/>
                  <a:ext cx="998538" cy="260350"/>
                </a:xfrm>
                <a:custGeom>
                  <a:avLst/>
                  <a:gdLst>
                    <a:gd name="T0" fmla="*/ 1094 w 1125"/>
                    <a:gd name="T1" fmla="*/ 245 h 291"/>
                    <a:gd name="T2" fmla="*/ 413 w 1125"/>
                    <a:gd name="T3" fmla="*/ 245 h 291"/>
                    <a:gd name="T4" fmla="*/ 199 w 1125"/>
                    <a:gd name="T5" fmla="*/ 245 h 291"/>
                    <a:gd name="T6" fmla="*/ 152 w 1125"/>
                    <a:gd name="T7" fmla="*/ 243 h 291"/>
                    <a:gd name="T8" fmla="*/ 81 w 1125"/>
                    <a:gd name="T9" fmla="*/ 100 h 291"/>
                    <a:gd name="T10" fmla="*/ 226 w 1125"/>
                    <a:gd name="T11" fmla="*/ 47 h 291"/>
                    <a:gd name="T12" fmla="*/ 446 w 1125"/>
                    <a:gd name="T13" fmla="*/ 47 h 291"/>
                    <a:gd name="T14" fmla="*/ 1095 w 1125"/>
                    <a:gd name="T15" fmla="*/ 47 h 291"/>
                    <a:gd name="T16" fmla="*/ 1095 w 1125"/>
                    <a:gd name="T17" fmla="*/ 0 h 291"/>
                    <a:gd name="T18" fmla="*/ 413 w 1125"/>
                    <a:gd name="T19" fmla="*/ 0 h 291"/>
                    <a:gd name="T20" fmla="*/ 199 w 1125"/>
                    <a:gd name="T21" fmla="*/ 0 h 291"/>
                    <a:gd name="T22" fmla="*/ 153 w 1125"/>
                    <a:gd name="T23" fmla="*/ 1 h 291"/>
                    <a:gd name="T24" fmla="*/ 28 w 1125"/>
                    <a:gd name="T25" fmla="*/ 109 h 291"/>
                    <a:gd name="T26" fmla="*/ 177 w 1125"/>
                    <a:gd name="T27" fmla="*/ 291 h 291"/>
                    <a:gd name="T28" fmla="*/ 356 w 1125"/>
                    <a:gd name="T29" fmla="*/ 291 h 291"/>
                    <a:gd name="T30" fmla="*/ 1088 w 1125"/>
                    <a:gd name="T31" fmla="*/ 291 h 291"/>
                    <a:gd name="T32" fmla="*/ 1095 w 1125"/>
                    <a:gd name="T33" fmla="*/ 291 h 291"/>
                    <a:gd name="T34" fmla="*/ 1096 w 1125"/>
                    <a:gd name="T35" fmla="*/ 245 h 291"/>
                    <a:gd name="T36" fmla="*/ 1094 w 1125"/>
                    <a:gd name="T37" fmla="*/ 245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25" h="291">
                      <a:moveTo>
                        <a:pt x="1094" y="245"/>
                      </a:moveTo>
                      <a:lnTo>
                        <a:pt x="413" y="245"/>
                      </a:lnTo>
                      <a:lnTo>
                        <a:pt x="199" y="245"/>
                      </a:lnTo>
                      <a:cubicBezTo>
                        <a:pt x="184" y="245"/>
                        <a:pt x="167" y="246"/>
                        <a:pt x="152" y="243"/>
                      </a:cubicBezTo>
                      <a:cubicBezTo>
                        <a:pt x="85" y="233"/>
                        <a:pt x="52" y="158"/>
                        <a:pt x="81" y="100"/>
                      </a:cubicBezTo>
                      <a:cubicBezTo>
                        <a:pt x="110" y="42"/>
                        <a:pt x="172" y="47"/>
                        <a:pt x="226" y="47"/>
                      </a:cubicBezTo>
                      <a:lnTo>
                        <a:pt x="446" y="47"/>
                      </a:lnTo>
                      <a:lnTo>
                        <a:pt x="1095" y="47"/>
                      </a:lnTo>
                      <a:cubicBezTo>
                        <a:pt x="1125" y="47"/>
                        <a:pt x="1125" y="0"/>
                        <a:pt x="1095" y="0"/>
                      </a:cubicBezTo>
                      <a:lnTo>
                        <a:pt x="413" y="0"/>
                      </a:lnTo>
                      <a:lnTo>
                        <a:pt x="199" y="0"/>
                      </a:lnTo>
                      <a:cubicBezTo>
                        <a:pt x="184" y="0"/>
                        <a:pt x="168" y="0"/>
                        <a:pt x="153" y="1"/>
                      </a:cubicBezTo>
                      <a:cubicBezTo>
                        <a:pt x="92" y="7"/>
                        <a:pt x="44" y="52"/>
                        <a:pt x="28" y="109"/>
                      </a:cubicBezTo>
                      <a:cubicBezTo>
                        <a:pt x="0" y="207"/>
                        <a:pt x="83" y="291"/>
                        <a:pt x="177" y="291"/>
                      </a:cubicBezTo>
                      <a:lnTo>
                        <a:pt x="356" y="291"/>
                      </a:lnTo>
                      <a:lnTo>
                        <a:pt x="1088" y="291"/>
                      </a:lnTo>
                      <a:lnTo>
                        <a:pt x="1095" y="291"/>
                      </a:lnTo>
                      <a:cubicBezTo>
                        <a:pt x="1125" y="291"/>
                        <a:pt x="1125" y="246"/>
                        <a:pt x="1096" y="245"/>
                      </a:cubicBezTo>
                      <a:cubicBezTo>
                        <a:pt x="1096" y="245"/>
                        <a:pt x="1095" y="245"/>
                        <a:pt x="1094" y="245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Freeform 11"/>
                <p:cNvSpPr>
                  <a:spLocks noEditPoints="1"/>
                </p:cNvSpPr>
                <p:nvPr/>
              </p:nvSpPr>
              <p:spPr bwMode="auto">
                <a:xfrm>
                  <a:off x="5538788" y="2884488"/>
                  <a:ext cx="868363" cy="150813"/>
                </a:xfrm>
                <a:custGeom>
                  <a:avLst/>
                  <a:gdLst>
                    <a:gd name="T0" fmla="*/ 54 w 979"/>
                    <a:gd name="T1" fmla="*/ 169 h 169"/>
                    <a:gd name="T2" fmla="*/ 952 w 979"/>
                    <a:gd name="T3" fmla="*/ 169 h 169"/>
                    <a:gd name="T4" fmla="*/ 952 w 979"/>
                    <a:gd name="T5" fmla="*/ 128 h 169"/>
                    <a:gd name="T6" fmla="*/ 54 w 979"/>
                    <a:gd name="T7" fmla="*/ 128 h 169"/>
                    <a:gd name="T8" fmla="*/ 54 w 979"/>
                    <a:gd name="T9" fmla="*/ 169 h 169"/>
                    <a:gd name="T10" fmla="*/ 26 w 979"/>
                    <a:gd name="T11" fmla="*/ 106 h 169"/>
                    <a:gd name="T12" fmla="*/ 924 w 979"/>
                    <a:gd name="T13" fmla="*/ 106 h 169"/>
                    <a:gd name="T14" fmla="*/ 924 w 979"/>
                    <a:gd name="T15" fmla="*/ 64 h 169"/>
                    <a:gd name="T16" fmla="*/ 26 w 979"/>
                    <a:gd name="T17" fmla="*/ 64 h 169"/>
                    <a:gd name="T18" fmla="*/ 26 w 979"/>
                    <a:gd name="T19" fmla="*/ 106 h 169"/>
                    <a:gd name="T20" fmla="*/ 54 w 979"/>
                    <a:gd name="T21" fmla="*/ 42 h 169"/>
                    <a:gd name="T22" fmla="*/ 952 w 979"/>
                    <a:gd name="T23" fmla="*/ 42 h 169"/>
                    <a:gd name="T24" fmla="*/ 952 w 979"/>
                    <a:gd name="T25" fmla="*/ 0 h 169"/>
                    <a:gd name="T26" fmla="*/ 54 w 979"/>
                    <a:gd name="T27" fmla="*/ 0 h 169"/>
                    <a:gd name="T28" fmla="*/ 54 w 979"/>
                    <a:gd name="T29" fmla="*/ 42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79" h="169">
                      <a:moveTo>
                        <a:pt x="54" y="169"/>
                      </a:moveTo>
                      <a:lnTo>
                        <a:pt x="952" y="169"/>
                      </a:lnTo>
                      <a:cubicBezTo>
                        <a:pt x="979" y="169"/>
                        <a:pt x="979" y="128"/>
                        <a:pt x="952" y="128"/>
                      </a:cubicBezTo>
                      <a:lnTo>
                        <a:pt x="54" y="128"/>
                      </a:lnTo>
                      <a:cubicBezTo>
                        <a:pt x="27" y="128"/>
                        <a:pt x="27" y="169"/>
                        <a:pt x="54" y="169"/>
                      </a:cubicBezTo>
                      <a:close/>
                      <a:moveTo>
                        <a:pt x="26" y="106"/>
                      </a:moveTo>
                      <a:lnTo>
                        <a:pt x="924" y="106"/>
                      </a:lnTo>
                      <a:cubicBezTo>
                        <a:pt x="951" y="106"/>
                        <a:pt x="951" y="64"/>
                        <a:pt x="924" y="64"/>
                      </a:cubicBezTo>
                      <a:lnTo>
                        <a:pt x="26" y="64"/>
                      </a:lnTo>
                      <a:cubicBezTo>
                        <a:pt x="0" y="64"/>
                        <a:pt x="0" y="106"/>
                        <a:pt x="26" y="106"/>
                      </a:cubicBezTo>
                      <a:close/>
                      <a:moveTo>
                        <a:pt x="54" y="42"/>
                      </a:moveTo>
                      <a:lnTo>
                        <a:pt x="952" y="42"/>
                      </a:lnTo>
                      <a:cubicBezTo>
                        <a:pt x="979" y="42"/>
                        <a:pt x="979" y="0"/>
                        <a:pt x="952" y="0"/>
                      </a:cubicBezTo>
                      <a:lnTo>
                        <a:pt x="54" y="0"/>
                      </a:lnTo>
                      <a:cubicBezTo>
                        <a:pt x="27" y="0"/>
                        <a:pt x="27" y="42"/>
                        <a:pt x="54" y="42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18"/>
                <p:cNvSpPr>
                  <a:spLocks/>
                </p:cNvSpPr>
                <p:nvPr/>
              </p:nvSpPr>
              <p:spPr bwMode="auto">
                <a:xfrm>
                  <a:off x="6234113" y="2884488"/>
                  <a:ext cx="87313" cy="82550"/>
                </a:xfrm>
                <a:custGeom>
                  <a:avLst/>
                  <a:gdLst>
                    <a:gd name="T0" fmla="*/ 0 w 99"/>
                    <a:gd name="T1" fmla="*/ 0 h 93"/>
                    <a:gd name="T2" fmla="*/ 99 w 99"/>
                    <a:gd name="T3" fmla="*/ 0 h 93"/>
                    <a:gd name="T4" fmla="*/ 99 w 99"/>
                    <a:gd name="T5" fmla="*/ 93 h 93"/>
                    <a:gd name="T6" fmla="*/ 52 w 99"/>
                    <a:gd name="T7" fmla="*/ 75 h 93"/>
                    <a:gd name="T8" fmla="*/ 0 w 99"/>
                    <a:gd name="T9" fmla="*/ 93 h 93"/>
                    <a:gd name="T10" fmla="*/ 0 w 99"/>
                    <a:gd name="T11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" h="93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93"/>
                      </a:lnTo>
                      <a:lnTo>
                        <a:pt x="52" y="75"/>
                      </a:lnTo>
                      <a:lnTo>
                        <a:pt x="0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D7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111" name="组合 4110"/>
          <p:cNvGrpSpPr/>
          <p:nvPr/>
        </p:nvGrpSpPr>
        <p:grpSpPr>
          <a:xfrm>
            <a:off x="10850909" y="6165304"/>
            <a:ext cx="939800" cy="368300"/>
            <a:chOff x="8618538" y="979488"/>
            <a:chExt cx="939800" cy="368300"/>
          </a:xfrm>
        </p:grpSpPr>
        <p:sp>
          <p:nvSpPr>
            <p:cNvPr id="4109" name="Freeform 22"/>
            <p:cNvSpPr>
              <a:spLocks/>
            </p:cNvSpPr>
            <p:nvPr/>
          </p:nvSpPr>
          <p:spPr bwMode="auto">
            <a:xfrm>
              <a:off x="9380538" y="979488"/>
              <a:ext cx="177800" cy="368300"/>
            </a:xfrm>
            <a:custGeom>
              <a:avLst/>
              <a:gdLst>
                <a:gd name="T0" fmla="*/ 9 w 265"/>
                <a:gd name="T1" fmla="*/ 2 h 543"/>
                <a:gd name="T2" fmla="*/ 9 w 265"/>
                <a:gd name="T3" fmla="*/ 2 h 543"/>
                <a:gd name="T4" fmla="*/ 29 w 265"/>
                <a:gd name="T5" fmla="*/ 6 h 543"/>
                <a:gd name="T6" fmla="*/ 263 w 265"/>
                <a:gd name="T7" fmla="*/ 266 h 543"/>
                <a:gd name="T8" fmla="*/ 265 w 265"/>
                <a:gd name="T9" fmla="*/ 271 h 543"/>
                <a:gd name="T10" fmla="*/ 265 w 265"/>
                <a:gd name="T11" fmla="*/ 271 h 543"/>
                <a:gd name="T12" fmla="*/ 263 w 265"/>
                <a:gd name="T13" fmla="*/ 276 h 543"/>
                <a:gd name="T14" fmla="*/ 29 w 265"/>
                <a:gd name="T15" fmla="*/ 537 h 543"/>
                <a:gd name="T16" fmla="*/ 9 w 265"/>
                <a:gd name="T17" fmla="*/ 540 h 543"/>
                <a:gd name="T18" fmla="*/ 9 w 265"/>
                <a:gd name="T19" fmla="*/ 540 h 543"/>
                <a:gd name="T20" fmla="*/ 4 w 265"/>
                <a:gd name="T21" fmla="*/ 528 h 543"/>
                <a:gd name="T22" fmla="*/ 234 w 265"/>
                <a:gd name="T23" fmla="*/ 271 h 543"/>
                <a:gd name="T24" fmla="*/ 4 w 265"/>
                <a:gd name="T25" fmla="*/ 15 h 543"/>
                <a:gd name="T26" fmla="*/ 9 w 265"/>
                <a:gd name="T27" fmla="*/ 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5" h="543">
                  <a:moveTo>
                    <a:pt x="9" y="2"/>
                  </a:moveTo>
                  <a:lnTo>
                    <a:pt x="9" y="2"/>
                  </a:lnTo>
                  <a:cubicBezTo>
                    <a:pt x="16" y="0"/>
                    <a:pt x="25" y="1"/>
                    <a:pt x="29" y="6"/>
                  </a:cubicBezTo>
                  <a:lnTo>
                    <a:pt x="263" y="266"/>
                  </a:lnTo>
                  <a:cubicBezTo>
                    <a:pt x="264" y="268"/>
                    <a:pt x="265" y="270"/>
                    <a:pt x="265" y="271"/>
                  </a:cubicBezTo>
                  <a:lnTo>
                    <a:pt x="265" y="271"/>
                  </a:lnTo>
                  <a:cubicBezTo>
                    <a:pt x="265" y="273"/>
                    <a:pt x="264" y="275"/>
                    <a:pt x="263" y="276"/>
                  </a:cubicBezTo>
                  <a:lnTo>
                    <a:pt x="29" y="537"/>
                  </a:lnTo>
                  <a:cubicBezTo>
                    <a:pt x="25" y="541"/>
                    <a:pt x="16" y="543"/>
                    <a:pt x="9" y="540"/>
                  </a:cubicBezTo>
                  <a:lnTo>
                    <a:pt x="9" y="540"/>
                  </a:lnTo>
                  <a:cubicBezTo>
                    <a:pt x="2" y="538"/>
                    <a:pt x="0" y="532"/>
                    <a:pt x="4" y="528"/>
                  </a:cubicBezTo>
                  <a:lnTo>
                    <a:pt x="234" y="271"/>
                  </a:lnTo>
                  <a:lnTo>
                    <a:pt x="4" y="15"/>
                  </a:lnTo>
                  <a:cubicBezTo>
                    <a:pt x="0" y="10"/>
                    <a:pt x="2" y="5"/>
                    <a:pt x="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0" name="Freeform 23"/>
            <p:cNvSpPr>
              <a:spLocks noEditPoints="1"/>
            </p:cNvSpPr>
            <p:nvPr/>
          </p:nvSpPr>
          <p:spPr bwMode="auto">
            <a:xfrm>
              <a:off x="8618538" y="1139826"/>
              <a:ext cx="769938" cy="66675"/>
            </a:xfrm>
            <a:custGeom>
              <a:avLst/>
              <a:gdLst>
                <a:gd name="T0" fmla="*/ 50 w 1145"/>
                <a:gd name="T1" fmla="*/ 0 h 100"/>
                <a:gd name="T2" fmla="*/ 101 w 1145"/>
                <a:gd name="T3" fmla="*/ 50 h 100"/>
                <a:gd name="T4" fmla="*/ 50 w 1145"/>
                <a:gd name="T5" fmla="*/ 100 h 100"/>
                <a:gd name="T6" fmla="*/ 0 w 1145"/>
                <a:gd name="T7" fmla="*/ 50 h 100"/>
                <a:gd name="T8" fmla="*/ 50 w 1145"/>
                <a:gd name="T9" fmla="*/ 0 h 100"/>
                <a:gd name="T10" fmla="*/ 244 w 1145"/>
                <a:gd name="T11" fmla="*/ 0 h 100"/>
                <a:gd name="T12" fmla="*/ 294 w 1145"/>
                <a:gd name="T13" fmla="*/ 50 h 100"/>
                <a:gd name="T14" fmla="*/ 244 w 1145"/>
                <a:gd name="T15" fmla="*/ 100 h 100"/>
                <a:gd name="T16" fmla="*/ 193 w 1145"/>
                <a:gd name="T17" fmla="*/ 50 h 100"/>
                <a:gd name="T18" fmla="*/ 244 w 1145"/>
                <a:gd name="T19" fmla="*/ 0 h 100"/>
                <a:gd name="T20" fmla="*/ 437 w 1145"/>
                <a:gd name="T21" fmla="*/ 0 h 100"/>
                <a:gd name="T22" fmla="*/ 487 w 1145"/>
                <a:gd name="T23" fmla="*/ 50 h 100"/>
                <a:gd name="T24" fmla="*/ 437 w 1145"/>
                <a:gd name="T25" fmla="*/ 100 h 100"/>
                <a:gd name="T26" fmla="*/ 387 w 1145"/>
                <a:gd name="T27" fmla="*/ 50 h 100"/>
                <a:gd name="T28" fmla="*/ 437 w 1145"/>
                <a:gd name="T29" fmla="*/ 0 h 100"/>
                <a:gd name="T30" fmla="*/ 1095 w 1145"/>
                <a:gd name="T31" fmla="*/ 0 h 100"/>
                <a:gd name="T32" fmla="*/ 1145 w 1145"/>
                <a:gd name="T33" fmla="*/ 50 h 100"/>
                <a:gd name="T34" fmla="*/ 1095 w 1145"/>
                <a:gd name="T35" fmla="*/ 100 h 100"/>
                <a:gd name="T36" fmla="*/ 1044 w 1145"/>
                <a:gd name="T37" fmla="*/ 50 h 100"/>
                <a:gd name="T38" fmla="*/ 1095 w 1145"/>
                <a:gd name="T39" fmla="*/ 0 h 100"/>
                <a:gd name="T40" fmla="*/ 902 w 1145"/>
                <a:gd name="T41" fmla="*/ 0 h 100"/>
                <a:gd name="T42" fmla="*/ 952 w 1145"/>
                <a:gd name="T43" fmla="*/ 50 h 100"/>
                <a:gd name="T44" fmla="*/ 902 w 1145"/>
                <a:gd name="T45" fmla="*/ 100 h 100"/>
                <a:gd name="T46" fmla="*/ 851 w 1145"/>
                <a:gd name="T47" fmla="*/ 50 h 100"/>
                <a:gd name="T48" fmla="*/ 902 w 1145"/>
                <a:gd name="T49" fmla="*/ 0 h 100"/>
                <a:gd name="T50" fmla="*/ 708 w 1145"/>
                <a:gd name="T51" fmla="*/ 0 h 100"/>
                <a:gd name="T52" fmla="*/ 759 w 1145"/>
                <a:gd name="T53" fmla="*/ 50 h 100"/>
                <a:gd name="T54" fmla="*/ 708 w 1145"/>
                <a:gd name="T55" fmla="*/ 100 h 100"/>
                <a:gd name="T56" fmla="*/ 658 w 1145"/>
                <a:gd name="T57" fmla="*/ 50 h 100"/>
                <a:gd name="T58" fmla="*/ 708 w 1145"/>
                <a:gd name="T5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5" h="100">
                  <a:moveTo>
                    <a:pt x="50" y="0"/>
                  </a:move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0" y="100"/>
                  </a:cubicBezTo>
                  <a:cubicBezTo>
                    <a:pt x="23" y="100"/>
                    <a:pt x="0" y="78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lose/>
                  <a:moveTo>
                    <a:pt x="244" y="0"/>
                  </a:moveTo>
                  <a:cubicBezTo>
                    <a:pt x="271" y="0"/>
                    <a:pt x="294" y="22"/>
                    <a:pt x="294" y="50"/>
                  </a:cubicBezTo>
                  <a:cubicBezTo>
                    <a:pt x="294" y="78"/>
                    <a:pt x="271" y="100"/>
                    <a:pt x="244" y="100"/>
                  </a:cubicBezTo>
                  <a:cubicBezTo>
                    <a:pt x="216" y="100"/>
                    <a:pt x="193" y="78"/>
                    <a:pt x="193" y="50"/>
                  </a:cubicBezTo>
                  <a:cubicBezTo>
                    <a:pt x="193" y="22"/>
                    <a:pt x="216" y="0"/>
                    <a:pt x="244" y="0"/>
                  </a:cubicBezTo>
                  <a:close/>
                  <a:moveTo>
                    <a:pt x="437" y="0"/>
                  </a:moveTo>
                  <a:cubicBezTo>
                    <a:pt x="465" y="0"/>
                    <a:pt x="487" y="22"/>
                    <a:pt x="487" y="50"/>
                  </a:cubicBezTo>
                  <a:cubicBezTo>
                    <a:pt x="487" y="78"/>
                    <a:pt x="465" y="100"/>
                    <a:pt x="437" y="100"/>
                  </a:cubicBezTo>
                  <a:cubicBezTo>
                    <a:pt x="409" y="100"/>
                    <a:pt x="387" y="78"/>
                    <a:pt x="387" y="50"/>
                  </a:cubicBezTo>
                  <a:cubicBezTo>
                    <a:pt x="387" y="22"/>
                    <a:pt x="409" y="0"/>
                    <a:pt x="437" y="0"/>
                  </a:cubicBezTo>
                  <a:close/>
                  <a:moveTo>
                    <a:pt x="1095" y="0"/>
                  </a:moveTo>
                  <a:cubicBezTo>
                    <a:pt x="1123" y="0"/>
                    <a:pt x="1145" y="22"/>
                    <a:pt x="1145" y="50"/>
                  </a:cubicBezTo>
                  <a:cubicBezTo>
                    <a:pt x="1145" y="78"/>
                    <a:pt x="1123" y="100"/>
                    <a:pt x="1095" y="100"/>
                  </a:cubicBezTo>
                  <a:cubicBezTo>
                    <a:pt x="1067" y="100"/>
                    <a:pt x="1044" y="78"/>
                    <a:pt x="1044" y="50"/>
                  </a:cubicBezTo>
                  <a:cubicBezTo>
                    <a:pt x="1044" y="22"/>
                    <a:pt x="1067" y="0"/>
                    <a:pt x="1095" y="0"/>
                  </a:cubicBezTo>
                  <a:close/>
                  <a:moveTo>
                    <a:pt x="902" y="0"/>
                  </a:moveTo>
                  <a:cubicBezTo>
                    <a:pt x="929" y="0"/>
                    <a:pt x="952" y="22"/>
                    <a:pt x="952" y="50"/>
                  </a:cubicBezTo>
                  <a:cubicBezTo>
                    <a:pt x="952" y="78"/>
                    <a:pt x="929" y="100"/>
                    <a:pt x="902" y="100"/>
                  </a:cubicBezTo>
                  <a:cubicBezTo>
                    <a:pt x="874" y="100"/>
                    <a:pt x="851" y="78"/>
                    <a:pt x="851" y="50"/>
                  </a:cubicBezTo>
                  <a:cubicBezTo>
                    <a:pt x="851" y="22"/>
                    <a:pt x="874" y="0"/>
                    <a:pt x="902" y="0"/>
                  </a:cubicBezTo>
                  <a:close/>
                  <a:moveTo>
                    <a:pt x="708" y="0"/>
                  </a:moveTo>
                  <a:cubicBezTo>
                    <a:pt x="736" y="0"/>
                    <a:pt x="759" y="22"/>
                    <a:pt x="759" y="50"/>
                  </a:cubicBezTo>
                  <a:cubicBezTo>
                    <a:pt x="759" y="78"/>
                    <a:pt x="736" y="100"/>
                    <a:pt x="708" y="100"/>
                  </a:cubicBezTo>
                  <a:cubicBezTo>
                    <a:pt x="680" y="100"/>
                    <a:pt x="658" y="78"/>
                    <a:pt x="658" y="50"/>
                  </a:cubicBezTo>
                  <a:cubicBezTo>
                    <a:pt x="658" y="22"/>
                    <a:pt x="680" y="0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The Sound of Silenc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9083" y="-747464"/>
            <a:ext cx="609600" cy="6096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3651136" y="5156199"/>
            <a:ext cx="4428059" cy="51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>
              <a:buFontTx/>
            </a:pPr>
            <a:r>
              <a:rPr lang="zh-CN" altLang="en-US" sz="2800" b="1" kern="0" dirty="0">
                <a:solidFill>
                  <a:srgbClr val="F8F8F8"/>
                </a:solidFill>
              </a:rPr>
              <a:t>分享人：赵博</a:t>
            </a:r>
            <a:endParaRPr lang="zh-CN" sz="2800" b="1" kern="0" dirty="0">
              <a:solidFill>
                <a:srgbClr val="F8F8F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8849">
        <p14:flash/>
      </p:transition>
    </mc:Choice>
    <mc:Fallback xmlns="">
      <p:transition spd="slow" advTm="18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99" grpId="0"/>
      <p:bldP spid="33" grpId="0"/>
    </p:bldLst>
  </p:timing>
  <p:extLst mod="1">
    <p:ext uri="{E180D4A7-C9FB-4DFB-919C-405C955672EB}">
      <p14:showEvtLst xmlns:p14="http://schemas.microsoft.com/office/powerpoint/2010/main">
        <p14:playEvt time="300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85813" y="1484784"/>
            <a:ext cx="8111028" cy="2724686"/>
            <a:chOff x="1600351" y="3384433"/>
            <a:chExt cx="8111028" cy="2724686"/>
          </a:xfrm>
        </p:grpSpPr>
        <p:grpSp>
          <p:nvGrpSpPr>
            <p:cNvPr id="19" name="组合 18"/>
            <p:cNvGrpSpPr/>
            <p:nvPr/>
          </p:nvGrpSpPr>
          <p:grpSpPr>
            <a:xfrm>
              <a:off x="1600351" y="3384433"/>
              <a:ext cx="8111028" cy="2724686"/>
              <a:chOff x="1600351" y="3177351"/>
              <a:chExt cx="8111028" cy="2724686"/>
            </a:xfrm>
            <a:solidFill>
              <a:schemeClr val="bg1"/>
            </a:solidFill>
          </p:grpSpPr>
          <p:pic>
            <p:nvPicPr>
              <p:cNvPr id="20" name="Picture 74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0717" y="4329875"/>
                <a:ext cx="1180662" cy="156721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AutoShape 35" descr="Bild20"/>
              <p:cNvSpPr>
                <a:spLocks noChangeArrowheads="1"/>
              </p:cNvSpPr>
              <p:nvPr/>
            </p:nvSpPr>
            <p:spPr bwMode="auto">
              <a:xfrm>
                <a:off x="1600351" y="3177351"/>
                <a:ext cx="6953719" cy="2724686"/>
              </a:xfrm>
              <a:prstGeom prst="roundRect">
                <a:avLst>
                  <a:gd name="adj" fmla="val 5556"/>
                </a:avLst>
              </a:prstGeom>
              <a:solidFill>
                <a:schemeClr val="accent2">
                  <a:lumMod val="10000"/>
                  <a:lumOff val="90000"/>
                </a:schemeClr>
              </a:solidFill>
              <a:ln w="25400" cap="flat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08000" tIns="108000" rIns="36000" bIns="36000"/>
              <a:lstStyle/>
              <a:p>
                <a:endParaRPr lang="zh-CN" altLang="zh-CN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1905868" y="3708090"/>
              <a:ext cx="588230" cy="602936"/>
            </a:xfrm>
            <a:prstGeom prst="rect">
              <a:avLst/>
            </a:prstGeom>
            <a:solidFill>
              <a:schemeClr val="tx2"/>
            </a:solidFill>
            <a:ln w="952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solidFill>
                    <a:srgbClr val="F8F8F8"/>
                  </a:solidFill>
                  <a:sym typeface="宋体" pitchFamily="2" charset="-122"/>
                </a:rPr>
                <a:t>1</a:t>
              </a:r>
              <a:endParaRPr lang="zh-CN" altLang="en-US" dirty="0">
                <a:solidFill>
                  <a:srgbClr val="F8F8F8"/>
                </a:solidFill>
              </a:endParaRP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1905868" y="4444338"/>
              <a:ext cx="588230" cy="602936"/>
            </a:xfrm>
            <a:prstGeom prst="rect">
              <a:avLst/>
            </a:prstGeom>
            <a:solidFill>
              <a:schemeClr val="tx2"/>
            </a:solidFill>
            <a:ln w="952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b="1">
                  <a:solidFill>
                    <a:srgbClr val="F8F8F8"/>
                  </a:solidFill>
                  <a:sym typeface="宋体" pitchFamily="2" charset="-122"/>
                </a:rPr>
                <a:t>2</a:t>
              </a:r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905868" y="5175729"/>
              <a:ext cx="588230" cy="602936"/>
            </a:xfrm>
            <a:prstGeom prst="rect">
              <a:avLst/>
            </a:prstGeom>
            <a:solidFill>
              <a:schemeClr val="tx2"/>
            </a:solidFill>
            <a:ln w="952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b="1">
                  <a:solidFill>
                    <a:srgbClr val="F8F8F8"/>
                  </a:solidFill>
                  <a:sym typeface="宋体" pitchFamily="2" charset="-122"/>
                </a:rPr>
                <a:t>3</a:t>
              </a:r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2554314" y="3708090"/>
              <a:ext cx="5632299" cy="602936"/>
            </a:xfrm>
            <a:prstGeom prst="rect">
              <a:avLst/>
            </a:prstGeom>
            <a:solidFill>
              <a:schemeClr val="bg1"/>
            </a:solidFill>
            <a:ln w="9525" cap="flat" cmpd="sng">
              <a:noFill/>
              <a:bevel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 err="1">
                  <a:solidFill>
                    <a:srgbClr val="F8F8F8"/>
                  </a:solidFill>
                  <a:latin typeface="+mn-ea"/>
                  <a:ea typeface="+mn-ea"/>
                </a:rPr>
                <a:t>db</a:t>
              </a:r>
              <a:endParaRPr lang="zh-CN" altLang="en-US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2554314" y="4444338"/>
              <a:ext cx="5632299" cy="602936"/>
            </a:xfrm>
            <a:prstGeom prst="rect">
              <a:avLst/>
            </a:prstGeom>
            <a:solidFill>
              <a:schemeClr val="bg1"/>
            </a:solidFill>
            <a:ln w="9525" cap="flat" cmpd="sng">
              <a:noFill/>
              <a:bevel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 err="1">
                  <a:solidFill>
                    <a:srgbClr val="F8F8F8"/>
                  </a:solidFill>
                  <a:latin typeface="+mn-ea"/>
                  <a:ea typeface="+mn-ea"/>
                </a:rPr>
                <a:t>db.collection</a:t>
              </a:r>
              <a:endParaRPr lang="zh-CN" altLang="en-US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2554314" y="5175729"/>
              <a:ext cx="5632299" cy="602936"/>
            </a:xfrm>
            <a:prstGeom prst="rect">
              <a:avLst/>
            </a:prstGeom>
            <a:solidFill>
              <a:schemeClr val="bg1"/>
            </a:solidFill>
            <a:ln w="9525" cap="flat" cmpd="sng">
              <a:noFill/>
              <a:bevel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 err="1">
                  <a:solidFill>
                    <a:srgbClr val="F8F8F8"/>
                  </a:solidFill>
                  <a:latin typeface="+mn-ea"/>
                  <a:ea typeface="+mn-ea"/>
                </a:rPr>
                <a:t>db.myCollection.find</a:t>
              </a:r>
              <a:r>
                <a:rPr lang="en-US" altLang="zh-CN" dirty="0">
                  <a:solidFill>
                    <a:srgbClr val="F8F8F8"/>
                  </a:solidFill>
                  <a:latin typeface="+mn-ea"/>
                  <a:ea typeface="+mn-ea"/>
                </a:rPr>
                <a:t>().pretty()</a:t>
              </a:r>
              <a:endParaRPr lang="zh-CN" altLang="en-US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02387" y="258692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3.1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请输入您的标题</a:t>
            </a:r>
          </a:p>
        </p:txBody>
      </p:sp>
      <p:sp>
        <p:nvSpPr>
          <p:cNvPr id="2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5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410">
        <p14:switch dir="r"/>
      </p:transition>
    </mc:Choice>
    <mc:Fallback xmlns="">
      <p:transition spd="slow" advTm="641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8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5888" y="1814513"/>
            <a:ext cx="7072312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  <a:lumOff val="90000"/>
                </a:schemeClr>
              </a:gs>
              <a:gs pos="100000">
                <a:srgbClr val="F8F8F8"/>
              </a:gs>
            </a:gsLst>
            <a:lin ang="162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7463" y="1612900"/>
            <a:ext cx="2422525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7463" y="1612900"/>
            <a:ext cx="2238375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8763" y="4718050"/>
            <a:ext cx="579437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50388" y="5043488"/>
            <a:ext cx="198437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7339" y="1778197"/>
            <a:ext cx="6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F8F8F8"/>
                </a:solidFill>
                <a:latin typeface="微软雅黑"/>
                <a:ea typeface="微软雅黑"/>
              </a:rPr>
              <a:t>4</a:t>
            </a:r>
            <a:endParaRPr lang="zh-CN" altLang="en-US" sz="8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9553" y="2178307"/>
            <a:ext cx="403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A30"/>
                </a:solidFill>
                <a:latin typeface="微软雅黑"/>
                <a:ea typeface="微软雅黑"/>
              </a:rPr>
              <a:t>增删改查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8005" y="2493564"/>
            <a:ext cx="6651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zh-CN" altLang="zh-CN" sz="2300" dirty="0">
                <a:solidFill>
                  <a:srgbClr val="FFFFFF"/>
                </a:solidFill>
              </a:rPr>
              <a:t>Part</a:t>
            </a:r>
            <a:endParaRPr lang="zh-CN" altLang="zh-CN" dirty="0">
              <a:solidFill>
                <a:srgbClr val="FEAE0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6735" y="3429000"/>
            <a:ext cx="531795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作为</a:t>
            </a:r>
            <a:r>
              <a:rPr lang="en-US" altLang="zh-CN" sz="2000" dirty="0">
                <a:solidFill>
                  <a:srgbClr val="2B2A30"/>
                </a:solidFill>
                <a:latin typeface="微软雅黑"/>
                <a:ea typeface="微软雅黑"/>
              </a:rPr>
              <a:t>MongoDB</a:t>
            </a: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用户，必备的命令。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8959"/>
      </p:ext>
    </p:extLst>
  </p:cSld>
  <p:clrMapOvr>
    <a:masterClrMapping/>
  </p:clrMapOvr>
  <p:transition spd="slow" advTm="62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4328994" y="4618014"/>
            <a:ext cx="843454" cy="1094482"/>
            <a:chOff x="3600" y="3001"/>
            <a:chExt cx="779" cy="1007"/>
          </a:xfrm>
          <a:solidFill>
            <a:schemeClr val="bg1"/>
          </a:solidFill>
        </p:grpSpPr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600" y="3072"/>
              <a:ext cx="779" cy="936"/>
            </a:xfrm>
            <a:custGeom>
              <a:avLst/>
              <a:gdLst/>
              <a:ahLst/>
              <a:cxnLst>
                <a:cxn ang="0">
                  <a:pos x="3" y="159"/>
                </a:cxn>
                <a:cxn ang="0">
                  <a:pos x="90" y="130"/>
                </a:cxn>
                <a:cxn ang="0">
                  <a:pos x="360" y="128"/>
                </a:cxn>
                <a:cxn ang="0">
                  <a:pos x="451" y="116"/>
                </a:cxn>
                <a:cxn ang="0">
                  <a:pos x="602" y="40"/>
                </a:cxn>
                <a:cxn ang="0">
                  <a:pos x="693" y="26"/>
                </a:cxn>
                <a:cxn ang="0">
                  <a:pos x="648" y="98"/>
                </a:cxn>
                <a:cxn ang="0">
                  <a:pos x="586" y="139"/>
                </a:cxn>
                <a:cxn ang="0">
                  <a:pos x="483" y="221"/>
                </a:cxn>
                <a:cxn ang="0">
                  <a:pos x="465" y="306"/>
                </a:cxn>
                <a:cxn ang="0">
                  <a:pos x="571" y="786"/>
                </a:cxn>
                <a:cxn ang="0">
                  <a:pos x="541" y="843"/>
                </a:cxn>
                <a:cxn ang="0">
                  <a:pos x="483" y="816"/>
                </a:cxn>
                <a:cxn ang="0">
                  <a:pos x="389" y="557"/>
                </a:cxn>
                <a:cxn ang="0">
                  <a:pos x="366" y="518"/>
                </a:cxn>
                <a:cxn ang="0">
                  <a:pos x="355" y="518"/>
                </a:cxn>
                <a:cxn ang="0">
                  <a:pos x="334" y="557"/>
                </a:cxn>
                <a:cxn ang="0">
                  <a:pos x="239" y="816"/>
                </a:cxn>
                <a:cxn ang="0">
                  <a:pos x="182" y="843"/>
                </a:cxn>
                <a:cxn ang="0">
                  <a:pos x="152" y="786"/>
                </a:cxn>
                <a:cxn ang="0">
                  <a:pos x="257" y="306"/>
                </a:cxn>
                <a:cxn ang="0">
                  <a:pos x="241" y="235"/>
                </a:cxn>
                <a:cxn ang="0">
                  <a:pos x="165" y="211"/>
                </a:cxn>
                <a:cxn ang="0">
                  <a:pos x="75" y="203"/>
                </a:cxn>
                <a:cxn ang="0">
                  <a:pos x="3" y="159"/>
                </a:cxn>
              </a:cxnLst>
              <a:rect l="0" t="0" r="r" b="b"/>
              <a:pathLst>
                <a:path w="709" h="852">
                  <a:moveTo>
                    <a:pt x="3" y="159"/>
                  </a:moveTo>
                  <a:cubicBezTo>
                    <a:pt x="6" y="128"/>
                    <a:pt x="51" y="130"/>
                    <a:pt x="90" y="130"/>
                  </a:cubicBezTo>
                  <a:cubicBezTo>
                    <a:pt x="126" y="130"/>
                    <a:pt x="312" y="128"/>
                    <a:pt x="360" y="128"/>
                  </a:cubicBezTo>
                  <a:cubicBezTo>
                    <a:pt x="409" y="128"/>
                    <a:pt x="450" y="116"/>
                    <a:pt x="451" y="116"/>
                  </a:cubicBezTo>
                  <a:cubicBezTo>
                    <a:pt x="478" y="111"/>
                    <a:pt x="569" y="57"/>
                    <a:pt x="602" y="40"/>
                  </a:cubicBezTo>
                  <a:cubicBezTo>
                    <a:pt x="637" y="23"/>
                    <a:pt x="676" y="0"/>
                    <a:pt x="693" y="26"/>
                  </a:cubicBezTo>
                  <a:cubicBezTo>
                    <a:pt x="709" y="52"/>
                    <a:pt x="687" y="73"/>
                    <a:pt x="648" y="98"/>
                  </a:cubicBezTo>
                  <a:cubicBezTo>
                    <a:pt x="605" y="125"/>
                    <a:pt x="611" y="123"/>
                    <a:pt x="586" y="139"/>
                  </a:cubicBezTo>
                  <a:cubicBezTo>
                    <a:pt x="558" y="156"/>
                    <a:pt x="497" y="200"/>
                    <a:pt x="483" y="221"/>
                  </a:cubicBezTo>
                  <a:cubicBezTo>
                    <a:pt x="470" y="241"/>
                    <a:pt x="469" y="272"/>
                    <a:pt x="465" y="306"/>
                  </a:cubicBezTo>
                  <a:cubicBezTo>
                    <a:pt x="454" y="436"/>
                    <a:pt x="564" y="761"/>
                    <a:pt x="571" y="786"/>
                  </a:cubicBezTo>
                  <a:cubicBezTo>
                    <a:pt x="577" y="807"/>
                    <a:pt x="573" y="833"/>
                    <a:pt x="541" y="843"/>
                  </a:cubicBezTo>
                  <a:cubicBezTo>
                    <a:pt x="509" y="852"/>
                    <a:pt x="490" y="837"/>
                    <a:pt x="483" y="816"/>
                  </a:cubicBezTo>
                  <a:cubicBezTo>
                    <a:pt x="472" y="778"/>
                    <a:pt x="408" y="606"/>
                    <a:pt x="389" y="557"/>
                  </a:cubicBezTo>
                  <a:cubicBezTo>
                    <a:pt x="381" y="537"/>
                    <a:pt x="373" y="522"/>
                    <a:pt x="366" y="518"/>
                  </a:cubicBezTo>
                  <a:cubicBezTo>
                    <a:pt x="363" y="517"/>
                    <a:pt x="357" y="518"/>
                    <a:pt x="355" y="518"/>
                  </a:cubicBezTo>
                  <a:cubicBezTo>
                    <a:pt x="348" y="521"/>
                    <a:pt x="341" y="537"/>
                    <a:pt x="334" y="557"/>
                  </a:cubicBezTo>
                  <a:cubicBezTo>
                    <a:pt x="315" y="606"/>
                    <a:pt x="251" y="778"/>
                    <a:pt x="239" y="816"/>
                  </a:cubicBezTo>
                  <a:cubicBezTo>
                    <a:pt x="233" y="837"/>
                    <a:pt x="214" y="852"/>
                    <a:pt x="182" y="843"/>
                  </a:cubicBezTo>
                  <a:cubicBezTo>
                    <a:pt x="150" y="833"/>
                    <a:pt x="145" y="807"/>
                    <a:pt x="152" y="786"/>
                  </a:cubicBezTo>
                  <a:cubicBezTo>
                    <a:pt x="159" y="761"/>
                    <a:pt x="269" y="436"/>
                    <a:pt x="257" y="306"/>
                  </a:cubicBezTo>
                  <a:cubicBezTo>
                    <a:pt x="254" y="272"/>
                    <a:pt x="254" y="255"/>
                    <a:pt x="241" y="235"/>
                  </a:cubicBezTo>
                  <a:cubicBezTo>
                    <a:pt x="227" y="215"/>
                    <a:pt x="197" y="214"/>
                    <a:pt x="165" y="211"/>
                  </a:cubicBezTo>
                  <a:cubicBezTo>
                    <a:pt x="136" y="208"/>
                    <a:pt x="125" y="207"/>
                    <a:pt x="75" y="203"/>
                  </a:cubicBezTo>
                  <a:cubicBezTo>
                    <a:pt x="29" y="198"/>
                    <a:pt x="0" y="189"/>
                    <a:pt x="3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3899" y="3001"/>
              <a:ext cx="188" cy="18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2689422" y="4618011"/>
            <a:ext cx="852061" cy="1094481"/>
            <a:chOff x="2086" y="3001"/>
            <a:chExt cx="787" cy="1007"/>
          </a:xfrm>
          <a:solidFill>
            <a:schemeClr val="bg1"/>
          </a:solidFill>
        </p:grpSpPr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2086" y="3213"/>
              <a:ext cx="787" cy="795"/>
            </a:xfrm>
            <a:custGeom>
              <a:avLst/>
              <a:gdLst/>
              <a:ahLst/>
              <a:cxnLst>
                <a:cxn ang="0">
                  <a:pos x="713" y="31"/>
                </a:cxn>
                <a:cxn ang="0">
                  <a:pos x="625" y="2"/>
                </a:cxn>
                <a:cxn ang="0">
                  <a:pos x="358" y="0"/>
                </a:cxn>
                <a:cxn ang="0">
                  <a:pos x="91" y="2"/>
                </a:cxn>
                <a:cxn ang="0">
                  <a:pos x="3" y="31"/>
                </a:cxn>
                <a:cxn ang="0">
                  <a:pos x="76" y="75"/>
                </a:cxn>
                <a:cxn ang="0">
                  <a:pos x="166" y="83"/>
                </a:cxn>
                <a:cxn ang="0">
                  <a:pos x="241" y="107"/>
                </a:cxn>
                <a:cxn ang="0">
                  <a:pos x="258" y="178"/>
                </a:cxn>
                <a:cxn ang="0">
                  <a:pos x="152" y="658"/>
                </a:cxn>
                <a:cxn ang="0">
                  <a:pos x="183" y="715"/>
                </a:cxn>
                <a:cxn ang="0">
                  <a:pos x="240" y="688"/>
                </a:cxn>
                <a:cxn ang="0">
                  <a:pos x="334" y="429"/>
                </a:cxn>
                <a:cxn ang="0">
                  <a:pos x="356" y="390"/>
                </a:cxn>
                <a:cxn ang="0">
                  <a:pos x="360" y="390"/>
                </a:cxn>
                <a:cxn ang="0">
                  <a:pos x="382" y="429"/>
                </a:cxn>
                <a:cxn ang="0">
                  <a:pos x="476" y="688"/>
                </a:cxn>
                <a:cxn ang="0">
                  <a:pos x="533" y="715"/>
                </a:cxn>
                <a:cxn ang="0">
                  <a:pos x="564" y="658"/>
                </a:cxn>
                <a:cxn ang="0">
                  <a:pos x="458" y="178"/>
                </a:cxn>
                <a:cxn ang="0">
                  <a:pos x="475" y="107"/>
                </a:cxn>
                <a:cxn ang="0">
                  <a:pos x="550" y="83"/>
                </a:cxn>
                <a:cxn ang="0">
                  <a:pos x="640" y="75"/>
                </a:cxn>
                <a:cxn ang="0">
                  <a:pos x="713" y="31"/>
                </a:cxn>
              </a:cxnLst>
              <a:rect l="0" t="0" r="r" b="b"/>
              <a:pathLst>
                <a:path w="716" h="724">
                  <a:moveTo>
                    <a:pt x="713" y="31"/>
                  </a:moveTo>
                  <a:cubicBezTo>
                    <a:pt x="710" y="0"/>
                    <a:pt x="664" y="2"/>
                    <a:pt x="625" y="2"/>
                  </a:cubicBezTo>
                  <a:cubicBezTo>
                    <a:pt x="591" y="2"/>
                    <a:pt x="410" y="0"/>
                    <a:pt x="358" y="0"/>
                  </a:cubicBezTo>
                  <a:cubicBezTo>
                    <a:pt x="306" y="0"/>
                    <a:pt x="125" y="2"/>
                    <a:pt x="91" y="2"/>
                  </a:cubicBezTo>
                  <a:cubicBezTo>
                    <a:pt x="51" y="2"/>
                    <a:pt x="6" y="0"/>
                    <a:pt x="3" y="31"/>
                  </a:cubicBezTo>
                  <a:cubicBezTo>
                    <a:pt x="0" y="61"/>
                    <a:pt x="29" y="70"/>
                    <a:pt x="76" y="75"/>
                  </a:cubicBezTo>
                  <a:cubicBezTo>
                    <a:pt x="126" y="79"/>
                    <a:pt x="136" y="80"/>
                    <a:pt x="166" y="83"/>
                  </a:cubicBezTo>
                  <a:cubicBezTo>
                    <a:pt x="198" y="86"/>
                    <a:pt x="228" y="87"/>
                    <a:pt x="241" y="107"/>
                  </a:cubicBezTo>
                  <a:cubicBezTo>
                    <a:pt x="254" y="127"/>
                    <a:pt x="255" y="144"/>
                    <a:pt x="258" y="178"/>
                  </a:cubicBezTo>
                  <a:cubicBezTo>
                    <a:pt x="269" y="308"/>
                    <a:pt x="159" y="633"/>
                    <a:pt x="152" y="658"/>
                  </a:cubicBezTo>
                  <a:cubicBezTo>
                    <a:pt x="146" y="679"/>
                    <a:pt x="150" y="705"/>
                    <a:pt x="183" y="715"/>
                  </a:cubicBezTo>
                  <a:cubicBezTo>
                    <a:pt x="215" y="724"/>
                    <a:pt x="234" y="709"/>
                    <a:pt x="240" y="688"/>
                  </a:cubicBezTo>
                  <a:cubicBezTo>
                    <a:pt x="251" y="650"/>
                    <a:pt x="315" y="478"/>
                    <a:pt x="334" y="429"/>
                  </a:cubicBezTo>
                  <a:cubicBezTo>
                    <a:pt x="342" y="409"/>
                    <a:pt x="348" y="393"/>
                    <a:pt x="356" y="390"/>
                  </a:cubicBezTo>
                  <a:cubicBezTo>
                    <a:pt x="360" y="390"/>
                    <a:pt x="360" y="390"/>
                    <a:pt x="360" y="390"/>
                  </a:cubicBezTo>
                  <a:cubicBezTo>
                    <a:pt x="368" y="393"/>
                    <a:pt x="374" y="409"/>
                    <a:pt x="382" y="429"/>
                  </a:cubicBezTo>
                  <a:cubicBezTo>
                    <a:pt x="401" y="478"/>
                    <a:pt x="465" y="650"/>
                    <a:pt x="476" y="688"/>
                  </a:cubicBezTo>
                  <a:cubicBezTo>
                    <a:pt x="482" y="709"/>
                    <a:pt x="501" y="724"/>
                    <a:pt x="533" y="715"/>
                  </a:cubicBezTo>
                  <a:cubicBezTo>
                    <a:pt x="566" y="705"/>
                    <a:pt x="570" y="679"/>
                    <a:pt x="564" y="658"/>
                  </a:cubicBezTo>
                  <a:cubicBezTo>
                    <a:pt x="556" y="633"/>
                    <a:pt x="447" y="308"/>
                    <a:pt x="458" y="178"/>
                  </a:cubicBezTo>
                  <a:cubicBezTo>
                    <a:pt x="461" y="144"/>
                    <a:pt x="462" y="127"/>
                    <a:pt x="475" y="107"/>
                  </a:cubicBezTo>
                  <a:cubicBezTo>
                    <a:pt x="488" y="87"/>
                    <a:pt x="518" y="86"/>
                    <a:pt x="550" y="83"/>
                  </a:cubicBezTo>
                  <a:cubicBezTo>
                    <a:pt x="580" y="80"/>
                    <a:pt x="590" y="79"/>
                    <a:pt x="640" y="75"/>
                  </a:cubicBezTo>
                  <a:cubicBezTo>
                    <a:pt x="687" y="70"/>
                    <a:pt x="716" y="61"/>
                    <a:pt x="7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2384" y="3001"/>
              <a:ext cx="189" cy="18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43" name="Group 30"/>
          <p:cNvGrpSpPr>
            <a:grpSpLocks/>
          </p:cNvGrpSpPr>
          <p:nvPr/>
        </p:nvGrpSpPr>
        <p:grpSpPr bwMode="auto">
          <a:xfrm>
            <a:off x="1867484" y="4618014"/>
            <a:ext cx="844889" cy="1094482"/>
            <a:chOff x="1327" y="3001"/>
            <a:chExt cx="780" cy="1007"/>
          </a:xfrm>
          <a:solidFill>
            <a:schemeClr val="bg1"/>
          </a:solidFill>
        </p:grpSpPr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1327" y="3072"/>
              <a:ext cx="780" cy="936"/>
            </a:xfrm>
            <a:custGeom>
              <a:avLst/>
              <a:gdLst/>
              <a:ahLst/>
              <a:cxnLst>
                <a:cxn ang="0">
                  <a:pos x="706" y="159"/>
                </a:cxn>
                <a:cxn ang="0">
                  <a:pos x="618" y="130"/>
                </a:cxn>
                <a:cxn ang="0">
                  <a:pos x="348" y="128"/>
                </a:cxn>
                <a:cxn ang="0">
                  <a:pos x="258" y="116"/>
                </a:cxn>
                <a:cxn ang="0">
                  <a:pos x="107" y="40"/>
                </a:cxn>
                <a:cxn ang="0">
                  <a:pos x="16" y="26"/>
                </a:cxn>
                <a:cxn ang="0">
                  <a:pos x="61" y="98"/>
                </a:cxn>
                <a:cxn ang="0">
                  <a:pos x="123" y="139"/>
                </a:cxn>
                <a:cxn ang="0">
                  <a:pos x="225" y="221"/>
                </a:cxn>
                <a:cxn ang="0">
                  <a:pos x="243" y="306"/>
                </a:cxn>
                <a:cxn ang="0">
                  <a:pos x="138" y="786"/>
                </a:cxn>
                <a:cxn ang="0">
                  <a:pos x="168" y="843"/>
                </a:cxn>
                <a:cxn ang="0">
                  <a:pos x="225" y="816"/>
                </a:cxn>
                <a:cxn ang="0">
                  <a:pos x="319" y="557"/>
                </a:cxn>
                <a:cxn ang="0">
                  <a:pos x="343" y="518"/>
                </a:cxn>
                <a:cxn ang="0">
                  <a:pos x="354" y="518"/>
                </a:cxn>
                <a:cxn ang="0">
                  <a:pos x="375" y="557"/>
                </a:cxn>
                <a:cxn ang="0">
                  <a:pos x="469" y="816"/>
                </a:cxn>
                <a:cxn ang="0">
                  <a:pos x="527" y="843"/>
                </a:cxn>
                <a:cxn ang="0">
                  <a:pos x="557" y="786"/>
                </a:cxn>
                <a:cxn ang="0">
                  <a:pos x="451" y="306"/>
                </a:cxn>
                <a:cxn ang="0">
                  <a:pos x="468" y="235"/>
                </a:cxn>
                <a:cxn ang="0">
                  <a:pos x="543" y="211"/>
                </a:cxn>
                <a:cxn ang="0">
                  <a:pos x="633" y="203"/>
                </a:cxn>
                <a:cxn ang="0">
                  <a:pos x="706" y="159"/>
                </a:cxn>
              </a:cxnLst>
              <a:rect l="0" t="0" r="r" b="b"/>
              <a:pathLst>
                <a:path w="709" h="852">
                  <a:moveTo>
                    <a:pt x="706" y="159"/>
                  </a:moveTo>
                  <a:cubicBezTo>
                    <a:pt x="703" y="128"/>
                    <a:pt x="658" y="130"/>
                    <a:pt x="618" y="130"/>
                  </a:cubicBezTo>
                  <a:cubicBezTo>
                    <a:pt x="583" y="130"/>
                    <a:pt x="397" y="128"/>
                    <a:pt x="348" y="128"/>
                  </a:cubicBezTo>
                  <a:cubicBezTo>
                    <a:pt x="300" y="128"/>
                    <a:pt x="258" y="116"/>
                    <a:pt x="258" y="116"/>
                  </a:cubicBezTo>
                  <a:cubicBezTo>
                    <a:pt x="230" y="111"/>
                    <a:pt x="140" y="57"/>
                    <a:pt x="107" y="40"/>
                  </a:cubicBezTo>
                  <a:cubicBezTo>
                    <a:pt x="72" y="23"/>
                    <a:pt x="33" y="0"/>
                    <a:pt x="16" y="26"/>
                  </a:cubicBezTo>
                  <a:cubicBezTo>
                    <a:pt x="0" y="52"/>
                    <a:pt x="21" y="73"/>
                    <a:pt x="61" y="98"/>
                  </a:cubicBezTo>
                  <a:cubicBezTo>
                    <a:pt x="103" y="125"/>
                    <a:pt x="98" y="123"/>
                    <a:pt x="123" y="139"/>
                  </a:cubicBezTo>
                  <a:cubicBezTo>
                    <a:pt x="150" y="156"/>
                    <a:pt x="212" y="200"/>
                    <a:pt x="225" y="221"/>
                  </a:cubicBezTo>
                  <a:cubicBezTo>
                    <a:pt x="238" y="241"/>
                    <a:pt x="240" y="272"/>
                    <a:pt x="243" y="306"/>
                  </a:cubicBezTo>
                  <a:cubicBezTo>
                    <a:pt x="255" y="436"/>
                    <a:pt x="145" y="761"/>
                    <a:pt x="138" y="786"/>
                  </a:cubicBezTo>
                  <a:cubicBezTo>
                    <a:pt x="131" y="807"/>
                    <a:pt x="136" y="833"/>
                    <a:pt x="168" y="843"/>
                  </a:cubicBezTo>
                  <a:cubicBezTo>
                    <a:pt x="200" y="852"/>
                    <a:pt x="219" y="837"/>
                    <a:pt x="225" y="816"/>
                  </a:cubicBezTo>
                  <a:cubicBezTo>
                    <a:pt x="237" y="778"/>
                    <a:pt x="300" y="606"/>
                    <a:pt x="319" y="557"/>
                  </a:cubicBezTo>
                  <a:cubicBezTo>
                    <a:pt x="327" y="537"/>
                    <a:pt x="335" y="522"/>
                    <a:pt x="343" y="518"/>
                  </a:cubicBezTo>
                  <a:cubicBezTo>
                    <a:pt x="346" y="517"/>
                    <a:pt x="352" y="518"/>
                    <a:pt x="354" y="518"/>
                  </a:cubicBezTo>
                  <a:cubicBezTo>
                    <a:pt x="361" y="521"/>
                    <a:pt x="367" y="537"/>
                    <a:pt x="375" y="557"/>
                  </a:cubicBezTo>
                  <a:cubicBezTo>
                    <a:pt x="394" y="606"/>
                    <a:pt x="458" y="778"/>
                    <a:pt x="469" y="816"/>
                  </a:cubicBezTo>
                  <a:cubicBezTo>
                    <a:pt x="476" y="837"/>
                    <a:pt x="495" y="852"/>
                    <a:pt x="527" y="843"/>
                  </a:cubicBezTo>
                  <a:cubicBezTo>
                    <a:pt x="559" y="833"/>
                    <a:pt x="563" y="807"/>
                    <a:pt x="557" y="786"/>
                  </a:cubicBezTo>
                  <a:cubicBezTo>
                    <a:pt x="550" y="761"/>
                    <a:pt x="440" y="436"/>
                    <a:pt x="451" y="306"/>
                  </a:cubicBezTo>
                  <a:cubicBezTo>
                    <a:pt x="454" y="272"/>
                    <a:pt x="455" y="255"/>
                    <a:pt x="468" y="235"/>
                  </a:cubicBezTo>
                  <a:cubicBezTo>
                    <a:pt x="481" y="215"/>
                    <a:pt x="511" y="214"/>
                    <a:pt x="543" y="211"/>
                  </a:cubicBezTo>
                  <a:cubicBezTo>
                    <a:pt x="573" y="208"/>
                    <a:pt x="583" y="207"/>
                    <a:pt x="633" y="203"/>
                  </a:cubicBezTo>
                  <a:cubicBezTo>
                    <a:pt x="680" y="198"/>
                    <a:pt x="709" y="189"/>
                    <a:pt x="706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1617" y="3001"/>
              <a:ext cx="189" cy="18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46" name="Group 28"/>
          <p:cNvGrpSpPr>
            <a:grpSpLocks/>
          </p:cNvGrpSpPr>
          <p:nvPr/>
        </p:nvGrpSpPr>
        <p:grpSpPr bwMode="auto">
          <a:xfrm>
            <a:off x="3498450" y="4618011"/>
            <a:ext cx="850626" cy="1094481"/>
            <a:chOff x="2833" y="3001"/>
            <a:chExt cx="786" cy="1007"/>
          </a:xfrm>
          <a:solidFill>
            <a:schemeClr val="bg1"/>
          </a:solidFill>
        </p:grpSpPr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833" y="3213"/>
              <a:ext cx="786" cy="795"/>
            </a:xfrm>
            <a:custGeom>
              <a:avLst/>
              <a:gdLst/>
              <a:ahLst/>
              <a:cxnLst>
                <a:cxn ang="0">
                  <a:pos x="713" y="31"/>
                </a:cxn>
                <a:cxn ang="0">
                  <a:pos x="625" y="2"/>
                </a:cxn>
                <a:cxn ang="0">
                  <a:pos x="358" y="0"/>
                </a:cxn>
                <a:cxn ang="0">
                  <a:pos x="90" y="2"/>
                </a:cxn>
                <a:cxn ang="0">
                  <a:pos x="3" y="31"/>
                </a:cxn>
                <a:cxn ang="0">
                  <a:pos x="76" y="75"/>
                </a:cxn>
                <a:cxn ang="0">
                  <a:pos x="166" y="83"/>
                </a:cxn>
                <a:cxn ang="0">
                  <a:pos x="241" y="107"/>
                </a:cxn>
                <a:cxn ang="0">
                  <a:pos x="258" y="178"/>
                </a:cxn>
                <a:cxn ang="0">
                  <a:pos x="152" y="658"/>
                </a:cxn>
                <a:cxn ang="0">
                  <a:pos x="182" y="715"/>
                </a:cxn>
                <a:cxn ang="0">
                  <a:pos x="240" y="688"/>
                </a:cxn>
                <a:cxn ang="0">
                  <a:pos x="334" y="429"/>
                </a:cxn>
                <a:cxn ang="0">
                  <a:pos x="355" y="390"/>
                </a:cxn>
                <a:cxn ang="0">
                  <a:pos x="360" y="390"/>
                </a:cxn>
                <a:cxn ang="0">
                  <a:pos x="382" y="429"/>
                </a:cxn>
                <a:cxn ang="0">
                  <a:pos x="476" y="688"/>
                </a:cxn>
                <a:cxn ang="0">
                  <a:pos x="533" y="715"/>
                </a:cxn>
                <a:cxn ang="0">
                  <a:pos x="564" y="658"/>
                </a:cxn>
                <a:cxn ang="0">
                  <a:pos x="458" y="178"/>
                </a:cxn>
                <a:cxn ang="0">
                  <a:pos x="475" y="107"/>
                </a:cxn>
                <a:cxn ang="0">
                  <a:pos x="550" y="83"/>
                </a:cxn>
                <a:cxn ang="0">
                  <a:pos x="640" y="75"/>
                </a:cxn>
                <a:cxn ang="0">
                  <a:pos x="713" y="31"/>
                </a:cxn>
              </a:cxnLst>
              <a:rect l="0" t="0" r="r" b="b"/>
              <a:pathLst>
                <a:path w="715" h="724">
                  <a:moveTo>
                    <a:pt x="713" y="31"/>
                  </a:moveTo>
                  <a:cubicBezTo>
                    <a:pt x="710" y="0"/>
                    <a:pt x="664" y="2"/>
                    <a:pt x="625" y="2"/>
                  </a:cubicBezTo>
                  <a:cubicBezTo>
                    <a:pt x="590" y="2"/>
                    <a:pt x="410" y="0"/>
                    <a:pt x="358" y="0"/>
                  </a:cubicBezTo>
                  <a:cubicBezTo>
                    <a:pt x="306" y="0"/>
                    <a:pt x="125" y="2"/>
                    <a:pt x="90" y="2"/>
                  </a:cubicBezTo>
                  <a:cubicBezTo>
                    <a:pt x="51" y="2"/>
                    <a:pt x="6" y="0"/>
                    <a:pt x="3" y="31"/>
                  </a:cubicBezTo>
                  <a:cubicBezTo>
                    <a:pt x="0" y="61"/>
                    <a:pt x="29" y="70"/>
                    <a:pt x="76" y="75"/>
                  </a:cubicBezTo>
                  <a:cubicBezTo>
                    <a:pt x="126" y="79"/>
                    <a:pt x="136" y="80"/>
                    <a:pt x="166" y="83"/>
                  </a:cubicBezTo>
                  <a:cubicBezTo>
                    <a:pt x="198" y="86"/>
                    <a:pt x="228" y="87"/>
                    <a:pt x="241" y="107"/>
                  </a:cubicBezTo>
                  <a:cubicBezTo>
                    <a:pt x="254" y="127"/>
                    <a:pt x="254" y="144"/>
                    <a:pt x="258" y="178"/>
                  </a:cubicBezTo>
                  <a:cubicBezTo>
                    <a:pt x="269" y="308"/>
                    <a:pt x="159" y="633"/>
                    <a:pt x="152" y="658"/>
                  </a:cubicBezTo>
                  <a:cubicBezTo>
                    <a:pt x="146" y="679"/>
                    <a:pt x="150" y="705"/>
                    <a:pt x="182" y="715"/>
                  </a:cubicBezTo>
                  <a:cubicBezTo>
                    <a:pt x="214" y="724"/>
                    <a:pt x="233" y="709"/>
                    <a:pt x="240" y="688"/>
                  </a:cubicBezTo>
                  <a:cubicBezTo>
                    <a:pt x="251" y="650"/>
                    <a:pt x="315" y="478"/>
                    <a:pt x="334" y="429"/>
                  </a:cubicBezTo>
                  <a:cubicBezTo>
                    <a:pt x="342" y="409"/>
                    <a:pt x="348" y="393"/>
                    <a:pt x="355" y="390"/>
                  </a:cubicBezTo>
                  <a:cubicBezTo>
                    <a:pt x="360" y="390"/>
                    <a:pt x="360" y="390"/>
                    <a:pt x="360" y="390"/>
                  </a:cubicBezTo>
                  <a:cubicBezTo>
                    <a:pt x="368" y="393"/>
                    <a:pt x="374" y="409"/>
                    <a:pt x="382" y="429"/>
                  </a:cubicBezTo>
                  <a:cubicBezTo>
                    <a:pt x="401" y="478"/>
                    <a:pt x="464" y="650"/>
                    <a:pt x="476" y="688"/>
                  </a:cubicBezTo>
                  <a:cubicBezTo>
                    <a:pt x="482" y="709"/>
                    <a:pt x="501" y="724"/>
                    <a:pt x="533" y="715"/>
                  </a:cubicBezTo>
                  <a:cubicBezTo>
                    <a:pt x="565" y="705"/>
                    <a:pt x="570" y="679"/>
                    <a:pt x="564" y="658"/>
                  </a:cubicBezTo>
                  <a:cubicBezTo>
                    <a:pt x="556" y="633"/>
                    <a:pt x="446" y="308"/>
                    <a:pt x="458" y="178"/>
                  </a:cubicBezTo>
                  <a:cubicBezTo>
                    <a:pt x="461" y="144"/>
                    <a:pt x="462" y="127"/>
                    <a:pt x="475" y="107"/>
                  </a:cubicBezTo>
                  <a:cubicBezTo>
                    <a:pt x="488" y="87"/>
                    <a:pt x="518" y="86"/>
                    <a:pt x="550" y="83"/>
                  </a:cubicBezTo>
                  <a:cubicBezTo>
                    <a:pt x="580" y="80"/>
                    <a:pt x="590" y="79"/>
                    <a:pt x="640" y="75"/>
                  </a:cubicBezTo>
                  <a:cubicBezTo>
                    <a:pt x="687" y="70"/>
                    <a:pt x="715" y="61"/>
                    <a:pt x="7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8" name="Oval 14"/>
            <p:cNvSpPr>
              <a:spLocks noChangeArrowheads="1"/>
            </p:cNvSpPr>
            <p:nvPr/>
          </p:nvSpPr>
          <p:spPr bwMode="auto">
            <a:xfrm>
              <a:off x="3131" y="3001"/>
              <a:ext cx="188" cy="18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49" name="Group 34"/>
          <p:cNvGrpSpPr>
            <a:grpSpLocks/>
          </p:cNvGrpSpPr>
          <p:nvPr/>
        </p:nvGrpSpPr>
        <p:grpSpPr bwMode="auto">
          <a:xfrm>
            <a:off x="3925915" y="3764518"/>
            <a:ext cx="844888" cy="1093048"/>
            <a:chOff x="3228" y="2215"/>
            <a:chExt cx="780" cy="1006"/>
          </a:xfrm>
          <a:solidFill>
            <a:schemeClr val="tx1"/>
          </a:solidFill>
        </p:grpSpPr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3228" y="2286"/>
              <a:ext cx="780" cy="935"/>
            </a:xfrm>
            <a:custGeom>
              <a:avLst/>
              <a:gdLst/>
              <a:ahLst/>
              <a:cxnLst>
                <a:cxn ang="0">
                  <a:pos x="3" y="159"/>
                </a:cxn>
                <a:cxn ang="0">
                  <a:pos x="90" y="130"/>
                </a:cxn>
                <a:cxn ang="0">
                  <a:pos x="360" y="128"/>
                </a:cxn>
                <a:cxn ang="0">
                  <a:pos x="451" y="116"/>
                </a:cxn>
                <a:cxn ang="0">
                  <a:pos x="602" y="40"/>
                </a:cxn>
                <a:cxn ang="0">
                  <a:pos x="692" y="26"/>
                </a:cxn>
                <a:cxn ang="0">
                  <a:pos x="648" y="98"/>
                </a:cxn>
                <a:cxn ang="0">
                  <a:pos x="586" y="139"/>
                </a:cxn>
                <a:cxn ang="0">
                  <a:pos x="483" y="221"/>
                </a:cxn>
                <a:cxn ang="0">
                  <a:pos x="465" y="306"/>
                </a:cxn>
                <a:cxn ang="0">
                  <a:pos x="571" y="785"/>
                </a:cxn>
                <a:cxn ang="0">
                  <a:pos x="541" y="842"/>
                </a:cxn>
                <a:cxn ang="0">
                  <a:pos x="483" y="816"/>
                </a:cxn>
                <a:cxn ang="0">
                  <a:pos x="389" y="557"/>
                </a:cxn>
                <a:cxn ang="0">
                  <a:pos x="366" y="518"/>
                </a:cxn>
                <a:cxn ang="0">
                  <a:pos x="355" y="518"/>
                </a:cxn>
                <a:cxn ang="0">
                  <a:pos x="333" y="557"/>
                </a:cxn>
                <a:cxn ang="0">
                  <a:pos x="239" y="816"/>
                </a:cxn>
                <a:cxn ang="0">
                  <a:pos x="182" y="842"/>
                </a:cxn>
                <a:cxn ang="0">
                  <a:pos x="151" y="785"/>
                </a:cxn>
                <a:cxn ang="0">
                  <a:pos x="257" y="306"/>
                </a:cxn>
                <a:cxn ang="0">
                  <a:pos x="241" y="235"/>
                </a:cxn>
                <a:cxn ang="0">
                  <a:pos x="165" y="211"/>
                </a:cxn>
                <a:cxn ang="0">
                  <a:pos x="75" y="202"/>
                </a:cxn>
                <a:cxn ang="0">
                  <a:pos x="3" y="159"/>
                </a:cxn>
              </a:cxnLst>
              <a:rect l="0" t="0" r="r" b="b"/>
              <a:pathLst>
                <a:path w="709" h="852">
                  <a:moveTo>
                    <a:pt x="3" y="159"/>
                  </a:moveTo>
                  <a:cubicBezTo>
                    <a:pt x="6" y="128"/>
                    <a:pt x="51" y="130"/>
                    <a:pt x="90" y="130"/>
                  </a:cubicBezTo>
                  <a:cubicBezTo>
                    <a:pt x="125" y="130"/>
                    <a:pt x="312" y="128"/>
                    <a:pt x="360" y="128"/>
                  </a:cubicBezTo>
                  <a:cubicBezTo>
                    <a:pt x="408" y="128"/>
                    <a:pt x="450" y="116"/>
                    <a:pt x="451" y="116"/>
                  </a:cubicBezTo>
                  <a:cubicBezTo>
                    <a:pt x="478" y="111"/>
                    <a:pt x="569" y="57"/>
                    <a:pt x="602" y="40"/>
                  </a:cubicBezTo>
                  <a:cubicBezTo>
                    <a:pt x="637" y="23"/>
                    <a:pt x="676" y="0"/>
                    <a:pt x="692" y="26"/>
                  </a:cubicBezTo>
                  <a:cubicBezTo>
                    <a:pt x="709" y="52"/>
                    <a:pt x="687" y="73"/>
                    <a:pt x="648" y="98"/>
                  </a:cubicBezTo>
                  <a:cubicBezTo>
                    <a:pt x="605" y="125"/>
                    <a:pt x="611" y="123"/>
                    <a:pt x="586" y="139"/>
                  </a:cubicBezTo>
                  <a:cubicBezTo>
                    <a:pt x="558" y="156"/>
                    <a:pt x="496" y="200"/>
                    <a:pt x="483" y="221"/>
                  </a:cubicBezTo>
                  <a:cubicBezTo>
                    <a:pt x="470" y="241"/>
                    <a:pt x="468" y="272"/>
                    <a:pt x="465" y="306"/>
                  </a:cubicBezTo>
                  <a:cubicBezTo>
                    <a:pt x="454" y="436"/>
                    <a:pt x="564" y="760"/>
                    <a:pt x="571" y="785"/>
                  </a:cubicBezTo>
                  <a:cubicBezTo>
                    <a:pt x="577" y="807"/>
                    <a:pt x="573" y="833"/>
                    <a:pt x="541" y="842"/>
                  </a:cubicBezTo>
                  <a:cubicBezTo>
                    <a:pt x="508" y="852"/>
                    <a:pt x="489" y="837"/>
                    <a:pt x="483" y="816"/>
                  </a:cubicBezTo>
                  <a:cubicBezTo>
                    <a:pt x="472" y="777"/>
                    <a:pt x="408" y="606"/>
                    <a:pt x="389" y="557"/>
                  </a:cubicBezTo>
                  <a:cubicBezTo>
                    <a:pt x="381" y="537"/>
                    <a:pt x="373" y="522"/>
                    <a:pt x="366" y="518"/>
                  </a:cubicBezTo>
                  <a:cubicBezTo>
                    <a:pt x="363" y="517"/>
                    <a:pt x="357" y="517"/>
                    <a:pt x="355" y="518"/>
                  </a:cubicBezTo>
                  <a:cubicBezTo>
                    <a:pt x="347" y="521"/>
                    <a:pt x="341" y="537"/>
                    <a:pt x="333" y="557"/>
                  </a:cubicBezTo>
                  <a:cubicBezTo>
                    <a:pt x="314" y="606"/>
                    <a:pt x="251" y="777"/>
                    <a:pt x="239" y="816"/>
                  </a:cubicBezTo>
                  <a:cubicBezTo>
                    <a:pt x="233" y="837"/>
                    <a:pt x="214" y="852"/>
                    <a:pt x="182" y="842"/>
                  </a:cubicBezTo>
                  <a:cubicBezTo>
                    <a:pt x="150" y="833"/>
                    <a:pt x="145" y="807"/>
                    <a:pt x="151" y="785"/>
                  </a:cubicBezTo>
                  <a:cubicBezTo>
                    <a:pt x="159" y="760"/>
                    <a:pt x="269" y="436"/>
                    <a:pt x="257" y="306"/>
                  </a:cubicBezTo>
                  <a:cubicBezTo>
                    <a:pt x="254" y="272"/>
                    <a:pt x="254" y="255"/>
                    <a:pt x="241" y="235"/>
                  </a:cubicBezTo>
                  <a:cubicBezTo>
                    <a:pt x="227" y="214"/>
                    <a:pt x="197" y="214"/>
                    <a:pt x="165" y="211"/>
                  </a:cubicBezTo>
                  <a:cubicBezTo>
                    <a:pt x="136" y="208"/>
                    <a:pt x="125" y="207"/>
                    <a:pt x="75" y="202"/>
                  </a:cubicBezTo>
                  <a:cubicBezTo>
                    <a:pt x="29" y="198"/>
                    <a:pt x="0" y="189"/>
                    <a:pt x="3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1" name="Oval 16"/>
            <p:cNvSpPr>
              <a:spLocks noChangeArrowheads="1"/>
            </p:cNvSpPr>
            <p:nvPr/>
          </p:nvSpPr>
          <p:spPr bwMode="auto">
            <a:xfrm>
              <a:off x="3527" y="2215"/>
              <a:ext cx="189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52" name="Group 33"/>
          <p:cNvGrpSpPr>
            <a:grpSpLocks/>
          </p:cNvGrpSpPr>
          <p:nvPr/>
        </p:nvGrpSpPr>
        <p:grpSpPr bwMode="auto">
          <a:xfrm>
            <a:off x="3102543" y="3764518"/>
            <a:ext cx="853495" cy="1093048"/>
            <a:chOff x="2468" y="2215"/>
            <a:chExt cx="788" cy="1006"/>
          </a:xfrm>
          <a:solidFill>
            <a:schemeClr val="tx1"/>
          </a:solidFill>
        </p:grpSpPr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2468" y="2426"/>
              <a:ext cx="788" cy="795"/>
            </a:xfrm>
            <a:custGeom>
              <a:avLst/>
              <a:gdLst/>
              <a:ahLst/>
              <a:cxnLst>
                <a:cxn ang="0">
                  <a:pos x="713" y="31"/>
                </a:cxn>
                <a:cxn ang="0">
                  <a:pos x="625" y="2"/>
                </a:cxn>
                <a:cxn ang="0">
                  <a:pos x="358" y="0"/>
                </a:cxn>
                <a:cxn ang="0">
                  <a:pos x="91" y="2"/>
                </a:cxn>
                <a:cxn ang="0">
                  <a:pos x="3" y="31"/>
                </a:cxn>
                <a:cxn ang="0">
                  <a:pos x="76" y="74"/>
                </a:cxn>
                <a:cxn ang="0">
                  <a:pos x="166" y="83"/>
                </a:cxn>
                <a:cxn ang="0">
                  <a:pos x="241" y="107"/>
                </a:cxn>
                <a:cxn ang="0">
                  <a:pos x="258" y="178"/>
                </a:cxn>
                <a:cxn ang="0">
                  <a:pos x="152" y="657"/>
                </a:cxn>
                <a:cxn ang="0">
                  <a:pos x="183" y="714"/>
                </a:cxn>
                <a:cxn ang="0">
                  <a:pos x="240" y="688"/>
                </a:cxn>
                <a:cxn ang="0">
                  <a:pos x="334" y="429"/>
                </a:cxn>
                <a:cxn ang="0">
                  <a:pos x="356" y="390"/>
                </a:cxn>
                <a:cxn ang="0">
                  <a:pos x="360" y="390"/>
                </a:cxn>
                <a:cxn ang="0">
                  <a:pos x="382" y="429"/>
                </a:cxn>
                <a:cxn ang="0">
                  <a:pos x="476" y="688"/>
                </a:cxn>
                <a:cxn ang="0">
                  <a:pos x="533" y="714"/>
                </a:cxn>
                <a:cxn ang="0">
                  <a:pos x="564" y="657"/>
                </a:cxn>
                <a:cxn ang="0">
                  <a:pos x="458" y="178"/>
                </a:cxn>
                <a:cxn ang="0">
                  <a:pos x="475" y="107"/>
                </a:cxn>
                <a:cxn ang="0">
                  <a:pos x="550" y="83"/>
                </a:cxn>
                <a:cxn ang="0">
                  <a:pos x="640" y="74"/>
                </a:cxn>
                <a:cxn ang="0">
                  <a:pos x="713" y="31"/>
                </a:cxn>
              </a:cxnLst>
              <a:rect l="0" t="0" r="r" b="b"/>
              <a:pathLst>
                <a:path w="716" h="724">
                  <a:moveTo>
                    <a:pt x="713" y="31"/>
                  </a:moveTo>
                  <a:cubicBezTo>
                    <a:pt x="710" y="0"/>
                    <a:pt x="665" y="2"/>
                    <a:pt x="625" y="2"/>
                  </a:cubicBezTo>
                  <a:cubicBezTo>
                    <a:pt x="591" y="2"/>
                    <a:pt x="410" y="0"/>
                    <a:pt x="358" y="0"/>
                  </a:cubicBezTo>
                  <a:cubicBezTo>
                    <a:pt x="306" y="0"/>
                    <a:pt x="125" y="2"/>
                    <a:pt x="91" y="2"/>
                  </a:cubicBezTo>
                  <a:cubicBezTo>
                    <a:pt x="52" y="2"/>
                    <a:pt x="6" y="0"/>
                    <a:pt x="3" y="31"/>
                  </a:cubicBezTo>
                  <a:cubicBezTo>
                    <a:pt x="0" y="61"/>
                    <a:pt x="29" y="70"/>
                    <a:pt x="76" y="74"/>
                  </a:cubicBezTo>
                  <a:cubicBezTo>
                    <a:pt x="126" y="79"/>
                    <a:pt x="136" y="80"/>
                    <a:pt x="166" y="83"/>
                  </a:cubicBezTo>
                  <a:cubicBezTo>
                    <a:pt x="198" y="86"/>
                    <a:pt x="228" y="86"/>
                    <a:pt x="241" y="107"/>
                  </a:cubicBezTo>
                  <a:cubicBezTo>
                    <a:pt x="254" y="127"/>
                    <a:pt x="255" y="144"/>
                    <a:pt x="258" y="178"/>
                  </a:cubicBezTo>
                  <a:cubicBezTo>
                    <a:pt x="269" y="308"/>
                    <a:pt x="160" y="632"/>
                    <a:pt x="152" y="657"/>
                  </a:cubicBezTo>
                  <a:cubicBezTo>
                    <a:pt x="146" y="679"/>
                    <a:pt x="150" y="705"/>
                    <a:pt x="183" y="714"/>
                  </a:cubicBezTo>
                  <a:cubicBezTo>
                    <a:pt x="215" y="724"/>
                    <a:pt x="234" y="709"/>
                    <a:pt x="240" y="688"/>
                  </a:cubicBezTo>
                  <a:cubicBezTo>
                    <a:pt x="251" y="649"/>
                    <a:pt x="315" y="478"/>
                    <a:pt x="334" y="429"/>
                  </a:cubicBezTo>
                  <a:cubicBezTo>
                    <a:pt x="342" y="409"/>
                    <a:pt x="348" y="393"/>
                    <a:pt x="356" y="390"/>
                  </a:cubicBezTo>
                  <a:cubicBezTo>
                    <a:pt x="360" y="390"/>
                    <a:pt x="360" y="390"/>
                    <a:pt x="360" y="390"/>
                  </a:cubicBezTo>
                  <a:cubicBezTo>
                    <a:pt x="368" y="393"/>
                    <a:pt x="374" y="409"/>
                    <a:pt x="382" y="429"/>
                  </a:cubicBezTo>
                  <a:cubicBezTo>
                    <a:pt x="401" y="478"/>
                    <a:pt x="465" y="649"/>
                    <a:pt x="476" y="688"/>
                  </a:cubicBezTo>
                  <a:cubicBezTo>
                    <a:pt x="482" y="709"/>
                    <a:pt x="501" y="724"/>
                    <a:pt x="533" y="714"/>
                  </a:cubicBezTo>
                  <a:cubicBezTo>
                    <a:pt x="566" y="705"/>
                    <a:pt x="570" y="679"/>
                    <a:pt x="564" y="657"/>
                  </a:cubicBezTo>
                  <a:cubicBezTo>
                    <a:pt x="557" y="632"/>
                    <a:pt x="447" y="308"/>
                    <a:pt x="458" y="178"/>
                  </a:cubicBezTo>
                  <a:cubicBezTo>
                    <a:pt x="461" y="144"/>
                    <a:pt x="462" y="127"/>
                    <a:pt x="475" y="107"/>
                  </a:cubicBezTo>
                  <a:cubicBezTo>
                    <a:pt x="488" y="86"/>
                    <a:pt x="518" y="86"/>
                    <a:pt x="550" y="83"/>
                  </a:cubicBezTo>
                  <a:cubicBezTo>
                    <a:pt x="580" y="80"/>
                    <a:pt x="590" y="79"/>
                    <a:pt x="640" y="74"/>
                  </a:cubicBezTo>
                  <a:cubicBezTo>
                    <a:pt x="687" y="70"/>
                    <a:pt x="716" y="61"/>
                    <a:pt x="7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4" name="Oval 18"/>
            <p:cNvSpPr>
              <a:spLocks noChangeArrowheads="1"/>
            </p:cNvSpPr>
            <p:nvPr/>
          </p:nvSpPr>
          <p:spPr bwMode="auto">
            <a:xfrm>
              <a:off x="2766" y="2215"/>
              <a:ext cx="189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55" name="Group 32"/>
          <p:cNvGrpSpPr>
            <a:grpSpLocks/>
          </p:cNvGrpSpPr>
          <p:nvPr/>
        </p:nvGrpSpPr>
        <p:grpSpPr bwMode="auto">
          <a:xfrm>
            <a:off x="2282039" y="3764518"/>
            <a:ext cx="843454" cy="1093048"/>
            <a:chOff x="1710" y="2215"/>
            <a:chExt cx="779" cy="1006"/>
          </a:xfrm>
          <a:solidFill>
            <a:schemeClr val="tx1"/>
          </a:solidFill>
        </p:grpSpPr>
        <p:sp>
          <p:nvSpPr>
            <p:cNvPr id="56" name="Freeform 19"/>
            <p:cNvSpPr>
              <a:spLocks/>
            </p:cNvSpPr>
            <p:nvPr/>
          </p:nvSpPr>
          <p:spPr bwMode="auto">
            <a:xfrm>
              <a:off x="1710" y="2286"/>
              <a:ext cx="779" cy="935"/>
            </a:xfrm>
            <a:custGeom>
              <a:avLst/>
              <a:gdLst/>
              <a:ahLst/>
              <a:cxnLst>
                <a:cxn ang="0">
                  <a:pos x="706" y="159"/>
                </a:cxn>
                <a:cxn ang="0">
                  <a:pos x="619" y="130"/>
                </a:cxn>
                <a:cxn ang="0">
                  <a:pos x="348" y="128"/>
                </a:cxn>
                <a:cxn ang="0">
                  <a:pos x="258" y="116"/>
                </a:cxn>
                <a:cxn ang="0">
                  <a:pos x="107" y="40"/>
                </a:cxn>
                <a:cxn ang="0">
                  <a:pos x="16" y="26"/>
                </a:cxn>
                <a:cxn ang="0">
                  <a:pos x="61" y="98"/>
                </a:cxn>
                <a:cxn ang="0">
                  <a:pos x="123" y="139"/>
                </a:cxn>
                <a:cxn ang="0">
                  <a:pos x="226" y="221"/>
                </a:cxn>
                <a:cxn ang="0">
                  <a:pos x="243" y="306"/>
                </a:cxn>
                <a:cxn ang="0">
                  <a:pos x="138" y="785"/>
                </a:cxn>
                <a:cxn ang="0">
                  <a:pos x="168" y="842"/>
                </a:cxn>
                <a:cxn ang="0">
                  <a:pos x="225" y="816"/>
                </a:cxn>
                <a:cxn ang="0">
                  <a:pos x="320" y="557"/>
                </a:cxn>
                <a:cxn ang="0">
                  <a:pos x="343" y="518"/>
                </a:cxn>
                <a:cxn ang="0">
                  <a:pos x="354" y="518"/>
                </a:cxn>
                <a:cxn ang="0">
                  <a:pos x="375" y="557"/>
                </a:cxn>
                <a:cxn ang="0">
                  <a:pos x="469" y="816"/>
                </a:cxn>
                <a:cxn ang="0">
                  <a:pos x="527" y="842"/>
                </a:cxn>
                <a:cxn ang="0">
                  <a:pos x="557" y="785"/>
                </a:cxn>
                <a:cxn ang="0">
                  <a:pos x="451" y="306"/>
                </a:cxn>
                <a:cxn ang="0">
                  <a:pos x="468" y="235"/>
                </a:cxn>
                <a:cxn ang="0">
                  <a:pos x="543" y="211"/>
                </a:cxn>
                <a:cxn ang="0">
                  <a:pos x="633" y="202"/>
                </a:cxn>
                <a:cxn ang="0">
                  <a:pos x="706" y="159"/>
                </a:cxn>
              </a:cxnLst>
              <a:rect l="0" t="0" r="r" b="b"/>
              <a:pathLst>
                <a:path w="709" h="852">
                  <a:moveTo>
                    <a:pt x="706" y="159"/>
                  </a:moveTo>
                  <a:cubicBezTo>
                    <a:pt x="703" y="128"/>
                    <a:pt x="658" y="130"/>
                    <a:pt x="619" y="130"/>
                  </a:cubicBezTo>
                  <a:cubicBezTo>
                    <a:pt x="583" y="130"/>
                    <a:pt x="397" y="128"/>
                    <a:pt x="348" y="128"/>
                  </a:cubicBezTo>
                  <a:cubicBezTo>
                    <a:pt x="300" y="128"/>
                    <a:pt x="259" y="116"/>
                    <a:pt x="258" y="116"/>
                  </a:cubicBezTo>
                  <a:cubicBezTo>
                    <a:pt x="230" y="111"/>
                    <a:pt x="140" y="57"/>
                    <a:pt x="107" y="40"/>
                  </a:cubicBezTo>
                  <a:cubicBezTo>
                    <a:pt x="72" y="23"/>
                    <a:pt x="33" y="0"/>
                    <a:pt x="16" y="26"/>
                  </a:cubicBezTo>
                  <a:cubicBezTo>
                    <a:pt x="0" y="52"/>
                    <a:pt x="21" y="73"/>
                    <a:pt x="61" y="98"/>
                  </a:cubicBezTo>
                  <a:cubicBezTo>
                    <a:pt x="103" y="125"/>
                    <a:pt x="98" y="123"/>
                    <a:pt x="123" y="139"/>
                  </a:cubicBezTo>
                  <a:cubicBezTo>
                    <a:pt x="150" y="156"/>
                    <a:pt x="212" y="200"/>
                    <a:pt x="226" y="221"/>
                  </a:cubicBezTo>
                  <a:cubicBezTo>
                    <a:pt x="238" y="241"/>
                    <a:pt x="240" y="272"/>
                    <a:pt x="243" y="306"/>
                  </a:cubicBezTo>
                  <a:cubicBezTo>
                    <a:pt x="255" y="436"/>
                    <a:pt x="145" y="760"/>
                    <a:pt x="138" y="785"/>
                  </a:cubicBezTo>
                  <a:cubicBezTo>
                    <a:pt x="131" y="807"/>
                    <a:pt x="136" y="833"/>
                    <a:pt x="168" y="842"/>
                  </a:cubicBezTo>
                  <a:cubicBezTo>
                    <a:pt x="200" y="852"/>
                    <a:pt x="219" y="837"/>
                    <a:pt x="225" y="816"/>
                  </a:cubicBezTo>
                  <a:cubicBezTo>
                    <a:pt x="237" y="777"/>
                    <a:pt x="301" y="606"/>
                    <a:pt x="320" y="557"/>
                  </a:cubicBezTo>
                  <a:cubicBezTo>
                    <a:pt x="327" y="537"/>
                    <a:pt x="335" y="522"/>
                    <a:pt x="343" y="518"/>
                  </a:cubicBezTo>
                  <a:cubicBezTo>
                    <a:pt x="346" y="517"/>
                    <a:pt x="352" y="517"/>
                    <a:pt x="354" y="518"/>
                  </a:cubicBezTo>
                  <a:cubicBezTo>
                    <a:pt x="361" y="521"/>
                    <a:pt x="367" y="537"/>
                    <a:pt x="375" y="557"/>
                  </a:cubicBezTo>
                  <a:cubicBezTo>
                    <a:pt x="394" y="606"/>
                    <a:pt x="458" y="777"/>
                    <a:pt x="469" y="816"/>
                  </a:cubicBezTo>
                  <a:cubicBezTo>
                    <a:pt x="476" y="837"/>
                    <a:pt x="495" y="852"/>
                    <a:pt x="527" y="842"/>
                  </a:cubicBezTo>
                  <a:cubicBezTo>
                    <a:pt x="559" y="833"/>
                    <a:pt x="563" y="807"/>
                    <a:pt x="557" y="785"/>
                  </a:cubicBezTo>
                  <a:cubicBezTo>
                    <a:pt x="550" y="760"/>
                    <a:pt x="440" y="436"/>
                    <a:pt x="451" y="306"/>
                  </a:cubicBezTo>
                  <a:cubicBezTo>
                    <a:pt x="455" y="272"/>
                    <a:pt x="455" y="255"/>
                    <a:pt x="468" y="235"/>
                  </a:cubicBezTo>
                  <a:cubicBezTo>
                    <a:pt x="481" y="214"/>
                    <a:pt x="511" y="214"/>
                    <a:pt x="543" y="211"/>
                  </a:cubicBezTo>
                  <a:cubicBezTo>
                    <a:pt x="573" y="208"/>
                    <a:pt x="583" y="207"/>
                    <a:pt x="633" y="202"/>
                  </a:cubicBezTo>
                  <a:cubicBezTo>
                    <a:pt x="680" y="198"/>
                    <a:pt x="709" y="189"/>
                    <a:pt x="706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7" name="Oval 20"/>
            <p:cNvSpPr>
              <a:spLocks noChangeArrowheads="1"/>
            </p:cNvSpPr>
            <p:nvPr/>
          </p:nvSpPr>
          <p:spPr bwMode="auto">
            <a:xfrm>
              <a:off x="2001" y="2215"/>
              <a:ext cx="188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58" name="Group 35"/>
          <p:cNvGrpSpPr>
            <a:grpSpLocks/>
          </p:cNvGrpSpPr>
          <p:nvPr/>
        </p:nvGrpSpPr>
        <p:grpSpPr bwMode="auto">
          <a:xfrm>
            <a:off x="3515663" y="2908155"/>
            <a:ext cx="843454" cy="1094483"/>
            <a:chOff x="2849" y="1428"/>
            <a:chExt cx="779" cy="1007"/>
          </a:xfrm>
          <a:solidFill>
            <a:schemeClr val="tx1"/>
          </a:solidFill>
        </p:grpSpPr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2849" y="1501"/>
              <a:ext cx="779" cy="934"/>
            </a:xfrm>
            <a:custGeom>
              <a:avLst/>
              <a:gdLst/>
              <a:ahLst/>
              <a:cxnLst>
                <a:cxn ang="0">
                  <a:pos x="3" y="158"/>
                </a:cxn>
                <a:cxn ang="0">
                  <a:pos x="91" y="130"/>
                </a:cxn>
                <a:cxn ang="0">
                  <a:pos x="361" y="128"/>
                </a:cxn>
                <a:cxn ang="0">
                  <a:pos x="451" y="116"/>
                </a:cxn>
                <a:cxn ang="0">
                  <a:pos x="602" y="40"/>
                </a:cxn>
                <a:cxn ang="0">
                  <a:pos x="693" y="26"/>
                </a:cxn>
                <a:cxn ang="0">
                  <a:pos x="648" y="98"/>
                </a:cxn>
                <a:cxn ang="0">
                  <a:pos x="586" y="139"/>
                </a:cxn>
                <a:cxn ang="0">
                  <a:pos x="484" y="221"/>
                </a:cxn>
                <a:cxn ang="0">
                  <a:pos x="466" y="306"/>
                </a:cxn>
                <a:cxn ang="0">
                  <a:pos x="572" y="785"/>
                </a:cxn>
                <a:cxn ang="0">
                  <a:pos x="541" y="842"/>
                </a:cxn>
                <a:cxn ang="0">
                  <a:pos x="484" y="816"/>
                </a:cxn>
                <a:cxn ang="0">
                  <a:pos x="390" y="556"/>
                </a:cxn>
                <a:cxn ang="0">
                  <a:pos x="366" y="518"/>
                </a:cxn>
                <a:cxn ang="0">
                  <a:pos x="356" y="518"/>
                </a:cxn>
                <a:cxn ang="0">
                  <a:pos x="334" y="556"/>
                </a:cxn>
                <a:cxn ang="0">
                  <a:pos x="240" y="816"/>
                </a:cxn>
                <a:cxn ang="0">
                  <a:pos x="183" y="842"/>
                </a:cxn>
                <a:cxn ang="0">
                  <a:pos x="152" y="785"/>
                </a:cxn>
                <a:cxn ang="0">
                  <a:pos x="258" y="306"/>
                </a:cxn>
                <a:cxn ang="0">
                  <a:pos x="241" y="235"/>
                </a:cxn>
                <a:cxn ang="0">
                  <a:pos x="166" y="211"/>
                </a:cxn>
                <a:cxn ang="0">
                  <a:pos x="76" y="202"/>
                </a:cxn>
                <a:cxn ang="0">
                  <a:pos x="3" y="158"/>
                </a:cxn>
              </a:cxnLst>
              <a:rect l="0" t="0" r="r" b="b"/>
              <a:pathLst>
                <a:path w="709" h="852">
                  <a:moveTo>
                    <a:pt x="3" y="158"/>
                  </a:moveTo>
                  <a:cubicBezTo>
                    <a:pt x="6" y="128"/>
                    <a:pt x="52" y="130"/>
                    <a:pt x="91" y="130"/>
                  </a:cubicBezTo>
                  <a:cubicBezTo>
                    <a:pt x="126" y="130"/>
                    <a:pt x="312" y="128"/>
                    <a:pt x="361" y="128"/>
                  </a:cubicBezTo>
                  <a:cubicBezTo>
                    <a:pt x="409" y="128"/>
                    <a:pt x="451" y="116"/>
                    <a:pt x="451" y="116"/>
                  </a:cubicBezTo>
                  <a:cubicBezTo>
                    <a:pt x="479" y="111"/>
                    <a:pt x="569" y="57"/>
                    <a:pt x="602" y="40"/>
                  </a:cubicBezTo>
                  <a:cubicBezTo>
                    <a:pt x="637" y="22"/>
                    <a:pt x="677" y="0"/>
                    <a:pt x="693" y="26"/>
                  </a:cubicBezTo>
                  <a:cubicBezTo>
                    <a:pt x="709" y="51"/>
                    <a:pt x="688" y="73"/>
                    <a:pt x="648" y="98"/>
                  </a:cubicBezTo>
                  <a:cubicBezTo>
                    <a:pt x="606" y="125"/>
                    <a:pt x="611" y="123"/>
                    <a:pt x="586" y="139"/>
                  </a:cubicBezTo>
                  <a:cubicBezTo>
                    <a:pt x="559" y="156"/>
                    <a:pt x="497" y="200"/>
                    <a:pt x="484" y="221"/>
                  </a:cubicBezTo>
                  <a:cubicBezTo>
                    <a:pt x="471" y="241"/>
                    <a:pt x="469" y="272"/>
                    <a:pt x="466" y="306"/>
                  </a:cubicBezTo>
                  <a:cubicBezTo>
                    <a:pt x="454" y="436"/>
                    <a:pt x="564" y="760"/>
                    <a:pt x="572" y="785"/>
                  </a:cubicBezTo>
                  <a:cubicBezTo>
                    <a:pt x="578" y="807"/>
                    <a:pt x="573" y="833"/>
                    <a:pt x="541" y="842"/>
                  </a:cubicBezTo>
                  <a:cubicBezTo>
                    <a:pt x="509" y="852"/>
                    <a:pt x="490" y="837"/>
                    <a:pt x="484" y="816"/>
                  </a:cubicBezTo>
                  <a:cubicBezTo>
                    <a:pt x="472" y="777"/>
                    <a:pt x="409" y="606"/>
                    <a:pt x="390" y="556"/>
                  </a:cubicBezTo>
                  <a:cubicBezTo>
                    <a:pt x="382" y="536"/>
                    <a:pt x="374" y="521"/>
                    <a:pt x="366" y="518"/>
                  </a:cubicBezTo>
                  <a:cubicBezTo>
                    <a:pt x="363" y="517"/>
                    <a:pt x="358" y="517"/>
                    <a:pt x="356" y="518"/>
                  </a:cubicBezTo>
                  <a:cubicBezTo>
                    <a:pt x="348" y="521"/>
                    <a:pt x="342" y="536"/>
                    <a:pt x="334" y="556"/>
                  </a:cubicBezTo>
                  <a:cubicBezTo>
                    <a:pt x="315" y="606"/>
                    <a:pt x="251" y="777"/>
                    <a:pt x="240" y="816"/>
                  </a:cubicBezTo>
                  <a:cubicBezTo>
                    <a:pt x="234" y="837"/>
                    <a:pt x="215" y="852"/>
                    <a:pt x="183" y="842"/>
                  </a:cubicBezTo>
                  <a:cubicBezTo>
                    <a:pt x="150" y="833"/>
                    <a:pt x="146" y="807"/>
                    <a:pt x="152" y="785"/>
                  </a:cubicBezTo>
                  <a:cubicBezTo>
                    <a:pt x="160" y="760"/>
                    <a:pt x="269" y="436"/>
                    <a:pt x="258" y="306"/>
                  </a:cubicBezTo>
                  <a:cubicBezTo>
                    <a:pt x="255" y="272"/>
                    <a:pt x="254" y="255"/>
                    <a:pt x="241" y="235"/>
                  </a:cubicBezTo>
                  <a:cubicBezTo>
                    <a:pt x="228" y="214"/>
                    <a:pt x="198" y="214"/>
                    <a:pt x="166" y="211"/>
                  </a:cubicBezTo>
                  <a:cubicBezTo>
                    <a:pt x="136" y="208"/>
                    <a:pt x="126" y="207"/>
                    <a:pt x="76" y="202"/>
                  </a:cubicBezTo>
                  <a:cubicBezTo>
                    <a:pt x="29" y="198"/>
                    <a:pt x="0" y="189"/>
                    <a:pt x="3" y="15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0" name="Oval 22"/>
            <p:cNvSpPr>
              <a:spLocks noChangeArrowheads="1"/>
            </p:cNvSpPr>
            <p:nvPr/>
          </p:nvSpPr>
          <p:spPr bwMode="auto">
            <a:xfrm>
              <a:off x="3148" y="1428"/>
              <a:ext cx="189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61" name="Group 36"/>
          <p:cNvGrpSpPr>
            <a:grpSpLocks/>
          </p:cNvGrpSpPr>
          <p:nvPr/>
        </p:nvGrpSpPr>
        <p:grpSpPr bwMode="auto">
          <a:xfrm>
            <a:off x="2700898" y="2908155"/>
            <a:ext cx="843454" cy="1094483"/>
            <a:chOff x="2097" y="1428"/>
            <a:chExt cx="779" cy="1007"/>
          </a:xfrm>
          <a:solidFill>
            <a:schemeClr val="tx1"/>
          </a:solidFill>
        </p:grpSpPr>
        <p:sp>
          <p:nvSpPr>
            <p:cNvPr id="62" name="Freeform 23"/>
            <p:cNvSpPr>
              <a:spLocks/>
            </p:cNvSpPr>
            <p:nvPr/>
          </p:nvSpPr>
          <p:spPr bwMode="auto">
            <a:xfrm>
              <a:off x="2097" y="1501"/>
              <a:ext cx="779" cy="934"/>
            </a:xfrm>
            <a:custGeom>
              <a:avLst/>
              <a:gdLst/>
              <a:ahLst/>
              <a:cxnLst>
                <a:cxn ang="0">
                  <a:pos x="706" y="158"/>
                </a:cxn>
                <a:cxn ang="0">
                  <a:pos x="619" y="130"/>
                </a:cxn>
                <a:cxn ang="0">
                  <a:pos x="349" y="128"/>
                </a:cxn>
                <a:cxn ang="0">
                  <a:pos x="259" y="116"/>
                </a:cxn>
                <a:cxn ang="0">
                  <a:pos x="107" y="40"/>
                </a:cxn>
                <a:cxn ang="0">
                  <a:pos x="17" y="26"/>
                </a:cxn>
                <a:cxn ang="0">
                  <a:pos x="61" y="98"/>
                </a:cxn>
                <a:cxn ang="0">
                  <a:pos x="124" y="139"/>
                </a:cxn>
                <a:cxn ang="0">
                  <a:pos x="226" y="221"/>
                </a:cxn>
                <a:cxn ang="0">
                  <a:pos x="244" y="306"/>
                </a:cxn>
                <a:cxn ang="0">
                  <a:pos x="138" y="785"/>
                </a:cxn>
                <a:cxn ang="0">
                  <a:pos x="169" y="842"/>
                </a:cxn>
                <a:cxn ang="0">
                  <a:pos x="226" y="816"/>
                </a:cxn>
                <a:cxn ang="0">
                  <a:pos x="320" y="556"/>
                </a:cxn>
                <a:cxn ang="0">
                  <a:pos x="344" y="518"/>
                </a:cxn>
                <a:cxn ang="0">
                  <a:pos x="354" y="518"/>
                </a:cxn>
                <a:cxn ang="0">
                  <a:pos x="376" y="556"/>
                </a:cxn>
                <a:cxn ang="0">
                  <a:pos x="470" y="816"/>
                </a:cxn>
                <a:cxn ang="0">
                  <a:pos x="527" y="842"/>
                </a:cxn>
                <a:cxn ang="0">
                  <a:pos x="558" y="785"/>
                </a:cxn>
                <a:cxn ang="0">
                  <a:pos x="452" y="306"/>
                </a:cxn>
                <a:cxn ang="0">
                  <a:pos x="468" y="235"/>
                </a:cxn>
                <a:cxn ang="0">
                  <a:pos x="544" y="211"/>
                </a:cxn>
                <a:cxn ang="0">
                  <a:pos x="634" y="202"/>
                </a:cxn>
                <a:cxn ang="0">
                  <a:pos x="706" y="158"/>
                </a:cxn>
              </a:cxnLst>
              <a:rect l="0" t="0" r="r" b="b"/>
              <a:pathLst>
                <a:path w="709" h="852">
                  <a:moveTo>
                    <a:pt x="706" y="158"/>
                  </a:moveTo>
                  <a:cubicBezTo>
                    <a:pt x="703" y="128"/>
                    <a:pt x="658" y="130"/>
                    <a:pt x="619" y="130"/>
                  </a:cubicBezTo>
                  <a:cubicBezTo>
                    <a:pt x="584" y="130"/>
                    <a:pt x="397" y="128"/>
                    <a:pt x="349" y="128"/>
                  </a:cubicBezTo>
                  <a:cubicBezTo>
                    <a:pt x="301" y="128"/>
                    <a:pt x="259" y="116"/>
                    <a:pt x="259" y="116"/>
                  </a:cubicBezTo>
                  <a:cubicBezTo>
                    <a:pt x="231" y="111"/>
                    <a:pt x="140" y="57"/>
                    <a:pt x="107" y="40"/>
                  </a:cubicBezTo>
                  <a:cubicBezTo>
                    <a:pt x="72" y="22"/>
                    <a:pt x="33" y="0"/>
                    <a:pt x="17" y="26"/>
                  </a:cubicBezTo>
                  <a:cubicBezTo>
                    <a:pt x="0" y="51"/>
                    <a:pt x="22" y="73"/>
                    <a:pt x="61" y="98"/>
                  </a:cubicBezTo>
                  <a:cubicBezTo>
                    <a:pt x="104" y="125"/>
                    <a:pt x="98" y="123"/>
                    <a:pt x="124" y="139"/>
                  </a:cubicBezTo>
                  <a:cubicBezTo>
                    <a:pt x="151" y="156"/>
                    <a:pt x="213" y="200"/>
                    <a:pt x="226" y="221"/>
                  </a:cubicBezTo>
                  <a:cubicBezTo>
                    <a:pt x="239" y="241"/>
                    <a:pt x="241" y="272"/>
                    <a:pt x="244" y="306"/>
                  </a:cubicBezTo>
                  <a:cubicBezTo>
                    <a:pt x="255" y="436"/>
                    <a:pt x="146" y="760"/>
                    <a:pt x="138" y="785"/>
                  </a:cubicBezTo>
                  <a:cubicBezTo>
                    <a:pt x="132" y="807"/>
                    <a:pt x="136" y="833"/>
                    <a:pt x="169" y="842"/>
                  </a:cubicBezTo>
                  <a:cubicBezTo>
                    <a:pt x="201" y="852"/>
                    <a:pt x="220" y="837"/>
                    <a:pt x="226" y="816"/>
                  </a:cubicBezTo>
                  <a:cubicBezTo>
                    <a:pt x="237" y="777"/>
                    <a:pt x="301" y="606"/>
                    <a:pt x="320" y="556"/>
                  </a:cubicBezTo>
                  <a:cubicBezTo>
                    <a:pt x="328" y="536"/>
                    <a:pt x="336" y="521"/>
                    <a:pt x="344" y="518"/>
                  </a:cubicBezTo>
                  <a:cubicBezTo>
                    <a:pt x="346" y="517"/>
                    <a:pt x="352" y="517"/>
                    <a:pt x="354" y="518"/>
                  </a:cubicBezTo>
                  <a:cubicBezTo>
                    <a:pt x="362" y="521"/>
                    <a:pt x="368" y="536"/>
                    <a:pt x="376" y="556"/>
                  </a:cubicBezTo>
                  <a:cubicBezTo>
                    <a:pt x="395" y="606"/>
                    <a:pt x="458" y="777"/>
                    <a:pt x="470" y="816"/>
                  </a:cubicBezTo>
                  <a:cubicBezTo>
                    <a:pt x="476" y="837"/>
                    <a:pt x="495" y="852"/>
                    <a:pt x="527" y="842"/>
                  </a:cubicBezTo>
                  <a:cubicBezTo>
                    <a:pt x="559" y="833"/>
                    <a:pt x="564" y="807"/>
                    <a:pt x="558" y="785"/>
                  </a:cubicBezTo>
                  <a:cubicBezTo>
                    <a:pt x="550" y="760"/>
                    <a:pt x="440" y="436"/>
                    <a:pt x="452" y="306"/>
                  </a:cubicBezTo>
                  <a:cubicBezTo>
                    <a:pt x="455" y="272"/>
                    <a:pt x="456" y="255"/>
                    <a:pt x="468" y="235"/>
                  </a:cubicBezTo>
                  <a:cubicBezTo>
                    <a:pt x="482" y="214"/>
                    <a:pt x="512" y="214"/>
                    <a:pt x="544" y="211"/>
                  </a:cubicBezTo>
                  <a:cubicBezTo>
                    <a:pt x="574" y="208"/>
                    <a:pt x="584" y="207"/>
                    <a:pt x="634" y="202"/>
                  </a:cubicBezTo>
                  <a:cubicBezTo>
                    <a:pt x="681" y="198"/>
                    <a:pt x="709" y="189"/>
                    <a:pt x="706" y="15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3" name="Oval 24"/>
            <p:cNvSpPr>
              <a:spLocks noChangeArrowheads="1"/>
            </p:cNvSpPr>
            <p:nvPr/>
          </p:nvSpPr>
          <p:spPr bwMode="auto">
            <a:xfrm>
              <a:off x="2388" y="1428"/>
              <a:ext cx="188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64" name="Group 31"/>
          <p:cNvGrpSpPr>
            <a:grpSpLocks/>
          </p:cNvGrpSpPr>
          <p:nvPr/>
        </p:nvGrpSpPr>
        <p:grpSpPr bwMode="auto">
          <a:xfrm>
            <a:off x="3131232" y="2054658"/>
            <a:ext cx="827675" cy="1094483"/>
            <a:chOff x="2494" y="642"/>
            <a:chExt cx="765" cy="1007"/>
          </a:xfrm>
          <a:solidFill>
            <a:schemeClr val="tx2"/>
          </a:solidFill>
        </p:grpSpPr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2494" y="715"/>
              <a:ext cx="765" cy="934"/>
            </a:xfrm>
            <a:custGeom>
              <a:avLst/>
              <a:gdLst/>
              <a:ahLst/>
              <a:cxnLst>
                <a:cxn ang="0">
                  <a:pos x="680" y="26"/>
                </a:cxn>
                <a:cxn ang="0">
                  <a:pos x="589" y="40"/>
                </a:cxn>
                <a:cxn ang="0">
                  <a:pos x="440" y="115"/>
                </a:cxn>
                <a:cxn ang="0">
                  <a:pos x="348" y="128"/>
                </a:cxn>
                <a:cxn ang="0">
                  <a:pos x="258" y="116"/>
                </a:cxn>
                <a:cxn ang="0">
                  <a:pos x="107" y="40"/>
                </a:cxn>
                <a:cxn ang="0">
                  <a:pos x="16" y="26"/>
                </a:cxn>
                <a:cxn ang="0">
                  <a:pos x="61" y="98"/>
                </a:cxn>
                <a:cxn ang="0">
                  <a:pos x="123" y="139"/>
                </a:cxn>
                <a:cxn ang="0">
                  <a:pos x="225" y="221"/>
                </a:cxn>
                <a:cxn ang="0">
                  <a:pos x="243" y="306"/>
                </a:cxn>
                <a:cxn ang="0">
                  <a:pos x="137" y="785"/>
                </a:cxn>
                <a:cxn ang="0">
                  <a:pos x="168" y="842"/>
                </a:cxn>
                <a:cxn ang="0">
                  <a:pos x="225" y="816"/>
                </a:cxn>
                <a:cxn ang="0">
                  <a:pos x="319" y="556"/>
                </a:cxn>
                <a:cxn ang="0">
                  <a:pos x="343" y="518"/>
                </a:cxn>
                <a:cxn ang="0">
                  <a:pos x="354" y="518"/>
                </a:cxn>
                <a:cxn ang="0">
                  <a:pos x="375" y="556"/>
                </a:cxn>
                <a:cxn ang="0">
                  <a:pos x="469" y="816"/>
                </a:cxn>
                <a:cxn ang="0">
                  <a:pos x="527" y="842"/>
                </a:cxn>
                <a:cxn ang="0">
                  <a:pos x="557" y="785"/>
                </a:cxn>
                <a:cxn ang="0">
                  <a:pos x="451" y="306"/>
                </a:cxn>
                <a:cxn ang="0">
                  <a:pos x="469" y="221"/>
                </a:cxn>
                <a:cxn ang="0">
                  <a:pos x="573" y="139"/>
                </a:cxn>
                <a:cxn ang="0">
                  <a:pos x="635" y="98"/>
                </a:cxn>
                <a:cxn ang="0">
                  <a:pos x="680" y="26"/>
                </a:cxn>
              </a:cxnLst>
              <a:rect l="0" t="0" r="r" b="b"/>
              <a:pathLst>
                <a:path w="696" h="852">
                  <a:moveTo>
                    <a:pt x="680" y="26"/>
                  </a:moveTo>
                  <a:cubicBezTo>
                    <a:pt x="663" y="0"/>
                    <a:pt x="624" y="22"/>
                    <a:pt x="589" y="40"/>
                  </a:cubicBezTo>
                  <a:cubicBezTo>
                    <a:pt x="557" y="56"/>
                    <a:pt x="471" y="107"/>
                    <a:pt x="440" y="115"/>
                  </a:cubicBezTo>
                  <a:cubicBezTo>
                    <a:pt x="439" y="115"/>
                    <a:pt x="397" y="128"/>
                    <a:pt x="348" y="128"/>
                  </a:cubicBezTo>
                  <a:cubicBezTo>
                    <a:pt x="300" y="128"/>
                    <a:pt x="258" y="116"/>
                    <a:pt x="258" y="116"/>
                  </a:cubicBezTo>
                  <a:cubicBezTo>
                    <a:pt x="230" y="111"/>
                    <a:pt x="140" y="57"/>
                    <a:pt x="107" y="40"/>
                  </a:cubicBezTo>
                  <a:cubicBezTo>
                    <a:pt x="72" y="22"/>
                    <a:pt x="33" y="0"/>
                    <a:pt x="16" y="26"/>
                  </a:cubicBezTo>
                  <a:cubicBezTo>
                    <a:pt x="0" y="51"/>
                    <a:pt x="21" y="73"/>
                    <a:pt x="61" y="98"/>
                  </a:cubicBezTo>
                  <a:cubicBezTo>
                    <a:pt x="103" y="125"/>
                    <a:pt x="98" y="123"/>
                    <a:pt x="123" y="139"/>
                  </a:cubicBezTo>
                  <a:cubicBezTo>
                    <a:pt x="150" y="156"/>
                    <a:pt x="212" y="200"/>
                    <a:pt x="225" y="221"/>
                  </a:cubicBezTo>
                  <a:cubicBezTo>
                    <a:pt x="238" y="241"/>
                    <a:pt x="240" y="272"/>
                    <a:pt x="243" y="306"/>
                  </a:cubicBezTo>
                  <a:cubicBezTo>
                    <a:pt x="255" y="436"/>
                    <a:pt x="145" y="760"/>
                    <a:pt x="137" y="785"/>
                  </a:cubicBezTo>
                  <a:cubicBezTo>
                    <a:pt x="131" y="807"/>
                    <a:pt x="136" y="833"/>
                    <a:pt x="168" y="842"/>
                  </a:cubicBezTo>
                  <a:cubicBezTo>
                    <a:pt x="200" y="852"/>
                    <a:pt x="219" y="837"/>
                    <a:pt x="225" y="816"/>
                  </a:cubicBezTo>
                  <a:cubicBezTo>
                    <a:pt x="237" y="777"/>
                    <a:pt x="300" y="606"/>
                    <a:pt x="319" y="556"/>
                  </a:cubicBezTo>
                  <a:cubicBezTo>
                    <a:pt x="327" y="536"/>
                    <a:pt x="335" y="521"/>
                    <a:pt x="343" y="518"/>
                  </a:cubicBezTo>
                  <a:cubicBezTo>
                    <a:pt x="346" y="517"/>
                    <a:pt x="351" y="517"/>
                    <a:pt x="354" y="518"/>
                  </a:cubicBezTo>
                  <a:cubicBezTo>
                    <a:pt x="361" y="521"/>
                    <a:pt x="367" y="536"/>
                    <a:pt x="375" y="556"/>
                  </a:cubicBezTo>
                  <a:cubicBezTo>
                    <a:pt x="394" y="606"/>
                    <a:pt x="458" y="777"/>
                    <a:pt x="469" y="816"/>
                  </a:cubicBezTo>
                  <a:cubicBezTo>
                    <a:pt x="476" y="837"/>
                    <a:pt x="494" y="852"/>
                    <a:pt x="527" y="842"/>
                  </a:cubicBezTo>
                  <a:cubicBezTo>
                    <a:pt x="559" y="833"/>
                    <a:pt x="563" y="807"/>
                    <a:pt x="557" y="785"/>
                  </a:cubicBezTo>
                  <a:cubicBezTo>
                    <a:pt x="550" y="760"/>
                    <a:pt x="440" y="436"/>
                    <a:pt x="451" y="306"/>
                  </a:cubicBezTo>
                  <a:cubicBezTo>
                    <a:pt x="454" y="272"/>
                    <a:pt x="456" y="241"/>
                    <a:pt x="469" y="221"/>
                  </a:cubicBezTo>
                  <a:cubicBezTo>
                    <a:pt x="482" y="200"/>
                    <a:pt x="545" y="156"/>
                    <a:pt x="573" y="139"/>
                  </a:cubicBezTo>
                  <a:cubicBezTo>
                    <a:pt x="598" y="123"/>
                    <a:pt x="592" y="125"/>
                    <a:pt x="635" y="98"/>
                  </a:cubicBezTo>
                  <a:cubicBezTo>
                    <a:pt x="674" y="73"/>
                    <a:pt x="696" y="51"/>
                    <a:pt x="680" y="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6" name="Oval 26"/>
            <p:cNvSpPr>
              <a:spLocks noChangeArrowheads="1"/>
            </p:cNvSpPr>
            <p:nvPr/>
          </p:nvSpPr>
          <p:spPr bwMode="auto">
            <a:xfrm>
              <a:off x="2784" y="642"/>
              <a:ext cx="188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679260" y="2040088"/>
            <a:ext cx="3677056" cy="871500"/>
            <a:chOff x="4639360" y="1628800"/>
            <a:chExt cx="3677056" cy="871500"/>
          </a:xfrm>
        </p:grpSpPr>
        <p:cxnSp>
          <p:nvCxnSpPr>
            <p:cNvPr id="68" name="直接连接符 67"/>
            <p:cNvCxnSpPr>
              <a:stCxn id="70" idx="7"/>
            </p:cNvCxnSpPr>
            <p:nvPr/>
          </p:nvCxnSpPr>
          <p:spPr>
            <a:xfrm>
              <a:off x="5510860" y="1628800"/>
              <a:ext cx="280555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/>
            <p:cNvGrpSpPr/>
            <p:nvPr/>
          </p:nvGrpSpPr>
          <p:grpSpPr>
            <a:xfrm>
              <a:off x="4639360" y="1628800"/>
              <a:ext cx="902652" cy="871500"/>
              <a:chOff x="4639360" y="1628800"/>
              <a:chExt cx="902652" cy="871500"/>
            </a:xfrm>
          </p:grpSpPr>
          <p:sp>
            <p:nvSpPr>
              <p:cNvPr id="70" name="泪滴形 69"/>
              <p:cNvSpPr/>
              <p:nvPr/>
            </p:nvSpPr>
            <p:spPr>
              <a:xfrm>
                <a:off x="4639360" y="1628800"/>
                <a:ext cx="871500" cy="871500"/>
              </a:xfrm>
              <a:prstGeom prst="teardrop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677916" y="1876762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F8F8F8"/>
                    </a:solidFill>
                  </a:rPr>
                  <a:t>20%</a:t>
                </a:r>
                <a:endParaRPr lang="zh-CN" altLang="en-US" sz="2000" b="1" dirty="0">
                  <a:solidFill>
                    <a:srgbClr val="F8F8F8"/>
                  </a:solidFill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656390" y="3544852"/>
            <a:ext cx="3677056" cy="871500"/>
            <a:chOff x="4616490" y="3133564"/>
            <a:chExt cx="3677056" cy="871500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5487990" y="3133564"/>
              <a:ext cx="28055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/>
            <p:cNvGrpSpPr/>
            <p:nvPr/>
          </p:nvGrpSpPr>
          <p:grpSpPr>
            <a:xfrm>
              <a:off x="4616490" y="3133564"/>
              <a:ext cx="886848" cy="871500"/>
              <a:chOff x="4616490" y="3133564"/>
              <a:chExt cx="886848" cy="871500"/>
            </a:xfrm>
          </p:grpSpPr>
          <p:sp>
            <p:nvSpPr>
              <p:cNvPr id="75" name="泪滴形 74"/>
              <p:cNvSpPr/>
              <p:nvPr/>
            </p:nvSpPr>
            <p:spPr>
              <a:xfrm>
                <a:off x="4616490" y="3133564"/>
                <a:ext cx="871500" cy="871500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639242" y="3326773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F8F8F8"/>
                    </a:solidFill>
                  </a:rPr>
                  <a:t>30%</a:t>
                </a:r>
                <a:endParaRPr lang="zh-CN" altLang="en-US" sz="2000" b="1" dirty="0">
                  <a:solidFill>
                    <a:srgbClr val="F8F8F8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5667825" y="4975640"/>
            <a:ext cx="3665621" cy="871500"/>
            <a:chOff x="4627925" y="4564352"/>
            <a:chExt cx="3665621" cy="871500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5487990" y="4564352"/>
              <a:ext cx="280555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4627925" y="4564352"/>
              <a:ext cx="891217" cy="871500"/>
              <a:chOff x="4627925" y="4564352"/>
              <a:chExt cx="891217" cy="871500"/>
            </a:xfrm>
          </p:grpSpPr>
          <p:sp>
            <p:nvSpPr>
              <p:cNvPr id="80" name="泪滴形 79"/>
              <p:cNvSpPr/>
              <p:nvPr/>
            </p:nvSpPr>
            <p:spPr>
              <a:xfrm>
                <a:off x="4627925" y="4564352"/>
                <a:ext cx="871500" cy="871500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655046" y="4800047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F8F8F8"/>
                    </a:solidFill>
                  </a:rPr>
                  <a:t>50%</a:t>
                </a:r>
                <a:endParaRPr lang="zh-CN" altLang="en-US" sz="2000" b="1" dirty="0">
                  <a:solidFill>
                    <a:srgbClr val="F8F8F8"/>
                  </a:solidFill>
                </a:endParaRPr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6615448" y="2089251"/>
            <a:ext cx="2740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单击此处添加文本</a:t>
            </a:r>
            <a:endParaRPr lang="en-US" altLang="zh-CN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单击此处添加文本</a:t>
            </a:r>
          </a:p>
        </p:txBody>
      </p:sp>
      <p:sp>
        <p:nvSpPr>
          <p:cNvPr id="83" name="矩形 82"/>
          <p:cNvSpPr/>
          <p:nvPr/>
        </p:nvSpPr>
        <p:spPr>
          <a:xfrm>
            <a:off x="6592578" y="3614950"/>
            <a:ext cx="2740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单击此处添加文本</a:t>
            </a:r>
            <a:endParaRPr lang="en-US" altLang="zh-CN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单击此处添加文本</a:t>
            </a:r>
          </a:p>
        </p:txBody>
      </p:sp>
      <p:sp>
        <p:nvSpPr>
          <p:cNvPr id="84" name="矩形 83"/>
          <p:cNvSpPr/>
          <p:nvPr/>
        </p:nvSpPr>
        <p:spPr>
          <a:xfrm>
            <a:off x="6623782" y="5029302"/>
            <a:ext cx="2740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单击此处添加文本</a:t>
            </a:r>
            <a:endParaRPr lang="en-US" altLang="zh-CN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单击此处添加文本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02387" y="258692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4.1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请输入您的标题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7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3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3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36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/>
          <p:bldP spid="83" grpId="0"/>
          <p:bldP spid="84" grpId="0"/>
          <p:bldP spid="85" grpId="0"/>
          <p:bldP spid="8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36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/>
          <p:bldP spid="83" grpId="0"/>
          <p:bldP spid="84" grpId="0"/>
          <p:bldP spid="85" grpId="0"/>
          <p:bldP spid="8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5888" y="1814513"/>
            <a:ext cx="7072312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  <a:lumOff val="90000"/>
                </a:schemeClr>
              </a:gs>
              <a:gs pos="100000">
                <a:srgbClr val="F8F8F8"/>
              </a:gs>
            </a:gsLst>
            <a:lin ang="162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7463" y="1612900"/>
            <a:ext cx="2422525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7463" y="1612900"/>
            <a:ext cx="2238375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8763" y="4718050"/>
            <a:ext cx="579437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50388" y="5043488"/>
            <a:ext cx="198437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7339" y="1778197"/>
            <a:ext cx="6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F8F8F8"/>
                </a:solidFill>
                <a:latin typeface="微软雅黑"/>
                <a:ea typeface="微软雅黑"/>
              </a:rPr>
              <a:t>5</a:t>
            </a:r>
            <a:endParaRPr lang="zh-CN" altLang="en-US" sz="8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9553" y="2178307"/>
            <a:ext cx="403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A30"/>
                </a:solidFill>
                <a:latin typeface="微软雅黑"/>
                <a:ea typeface="微软雅黑"/>
              </a:rPr>
              <a:t>一些注意事项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8005" y="2493564"/>
            <a:ext cx="6651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zh-CN" altLang="zh-CN" sz="2300" dirty="0">
                <a:solidFill>
                  <a:srgbClr val="FFFFFF"/>
                </a:solidFill>
              </a:rPr>
              <a:t>Part</a:t>
            </a:r>
            <a:endParaRPr lang="zh-CN" altLang="zh-CN" dirty="0">
              <a:solidFill>
                <a:srgbClr val="FEAE0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6735" y="3429000"/>
            <a:ext cx="531795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关于安全，关于性能。。。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19510"/>
      </p:ext>
    </p:extLst>
  </p:cSld>
  <p:clrMapOvr>
    <a:masterClrMapping/>
  </p:clrMapOvr>
  <p:transition spd="slow" advTm="62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244083" y="1988840"/>
            <a:ext cx="5390801" cy="1128011"/>
            <a:chOff x="4556466" y="2315510"/>
            <a:chExt cx="3876757" cy="991571"/>
          </a:xfrm>
          <a:solidFill>
            <a:schemeClr val="bg2"/>
          </a:solidFill>
        </p:grpSpPr>
        <p:sp>
          <p:nvSpPr>
            <p:cNvPr id="14" name="圆角矩形 13"/>
            <p:cNvSpPr/>
            <p:nvPr/>
          </p:nvSpPr>
          <p:spPr bwMode="auto">
            <a:xfrm>
              <a:off x="4556466" y="2315510"/>
              <a:ext cx="3876757" cy="991571"/>
            </a:xfrm>
            <a:prstGeom prst="roundRect">
              <a:avLst>
                <a:gd name="adj" fmla="val 9992"/>
              </a:avLst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lvl="2"/>
              <a:endPara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5244350" y="2562820"/>
              <a:ext cx="122615" cy="12799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244350" y="2881122"/>
              <a:ext cx="122615" cy="12799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44084" y="3363921"/>
            <a:ext cx="5390800" cy="1128011"/>
            <a:chOff x="4556466" y="3455757"/>
            <a:chExt cx="5206019" cy="991571"/>
          </a:xfrm>
          <a:solidFill>
            <a:schemeClr val="bg2"/>
          </a:solidFill>
        </p:grpSpPr>
        <p:sp>
          <p:nvSpPr>
            <p:cNvPr id="20" name="圆角矩形 19"/>
            <p:cNvSpPr/>
            <p:nvPr/>
          </p:nvSpPr>
          <p:spPr bwMode="auto">
            <a:xfrm>
              <a:off x="4556466" y="3455757"/>
              <a:ext cx="5206019" cy="991571"/>
            </a:xfrm>
            <a:prstGeom prst="roundRect">
              <a:avLst>
                <a:gd name="adj" fmla="val 9992"/>
              </a:avLst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lvl="2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5244350" y="3697848"/>
              <a:ext cx="122615" cy="12799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5244350" y="4028968"/>
              <a:ext cx="122615" cy="12799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44084" y="4749261"/>
            <a:ext cx="4410198" cy="1128011"/>
            <a:chOff x="4556466" y="4584523"/>
            <a:chExt cx="3876757" cy="991571"/>
          </a:xfrm>
          <a:solidFill>
            <a:schemeClr val="bg2"/>
          </a:solidFill>
        </p:grpSpPr>
        <p:sp>
          <p:nvSpPr>
            <p:cNvPr id="32" name="圆角矩形 31"/>
            <p:cNvSpPr/>
            <p:nvPr/>
          </p:nvSpPr>
          <p:spPr bwMode="auto">
            <a:xfrm>
              <a:off x="4556466" y="4584523"/>
              <a:ext cx="3876757" cy="991571"/>
            </a:xfrm>
            <a:prstGeom prst="roundRect">
              <a:avLst>
                <a:gd name="adj" fmla="val 9992"/>
              </a:avLst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lvl="2"/>
              <a:endPara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TextBox 32"/>
            <p:cNvSpPr txBox="1">
              <a:spLocks noChangeArrowheads="1"/>
            </p:cNvSpPr>
            <p:nvPr/>
          </p:nvSpPr>
          <p:spPr bwMode="auto">
            <a:xfrm>
              <a:off x="5426755" y="4736661"/>
              <a:ext cx="2351363" cy="324659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点击添加文本五</a:t>
              </a:r>
            </a:p>
          </p:txBody>
        </p:sp>
        <p:sp>
          <p:nvSpPr>
            <p:cNvPr id="35" name="TextBox 32"/>
            <p:cNvSpPr txBox="1">
              <a:spLocks noChangeArrowheads="1"/>
            </p:cNvSpPr>
            <p:nvPr/>
          </p:nvSpPr>
          <p:spPr bwMode="auto">
            <a:xfrm>
              <a:off x="5426755" y="5079561"/>
              <a:ext cx="2351363" cy="324659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点击添加文本六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33590" y="2281427"/>
            <a:ext cx="1852321" cy="568481"/>
            <a:chOff x="3245973" y="2540418"/>
            <a:chExt cx="1628272" cy="499720"/>
          </a:xfrm>
          <a:solidFill>
            <a:schemeClr val="bg1"/>
          </a:solidFill>
        </p:grpSpPr>
        <p:sp>
          <p:nvSpPr>
            <p:cNvPr id="38" name="五边形 37"/>
            <p:cNvSpPr/>
            <p:nvPr/>
          </p:nvSpPr>
          <p:spPr bwMode="auto">
            <a:xfrm>
              <a:off x="3245973" y="2540418"/>
              <a:ext cx="1628272" cy="499720"/>
            </a:xfrm>
            <a:prstGeom prst="homePlat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000" b="1" dirty="0">
                <a:solidFill>
                  <a:srgbClr val="F8F8F8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9" name="TextBox 22"/>
            <p:cNvSpPr txBox="1">
              <a:spLocks noChangeArrowheads="1"/>
            </p:cNvSpPr>
            <p:nvPr/>
          </p:nvSpPr>
          <p:spPr bwMode="auto">
            <a:xfrm>
              <a:off x="3346344" y="2612586"/>
              <a:ext cx="1360034" cy="324659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2000" b="1">
                  <a:solidFill>
                    <a:srgbClr val="F8F8F8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800" dirty="0"/>
                <a:t>.mongorc.js</a:t>
              </a:r>
              <a:endParaRPr lang="zh-CN" altLang="en-US" sz="1800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33590" y="3657943"/>
            <a:ext cx="1852323" cy="568483"/>
            <a:chOff x="3245973" y="3682101"/>
            <a:chExt cx="1628272" cy="499721"/>
          </a:xfrm>
          <a:solidFill>
            <a:schemeClr val="bg1"/>
          </a:solidFill>
        </p:grpSpPr>
        <p:sp>
          <p:nvSpPr>
            <p:cNvPr id="41" name="五边形 40"/>
            <p:cNvSpPr/>
            <p:nvPr/>
          </p:nvSpPr>
          <p:spPr bwMode="auto">
            <a:xfrm>
              <a:off x="3245973" y="3682101"/>
              <a:ext cx="1628272" cy="499721"/>
            </a:xfrm>
            <a:prstGeom prst="homePlat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000" b="1" dirty="0">
                <a:solidFill>
                  <a:srgbClr val="F8F8F8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2" name="TextBox 22"/>
            <p:cNvSpPr txBox="1">
              <a:spLocks noChangeArrowheads="1"/>
            </p:cNvSpPr>
            <p:nvPr/>
          </p:nvSpPr>
          <p:spPr bwMode="auto">
            <a:xfrm>
              <a:off x="3346344" y="3773048"/>
              <a:ext cx="1360034" cy="324659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2000" b="1">
                  <a:solidFill>
                    <a:srgbClr val="F8F8F8"/>
                  </a:solidFill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更新操作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933590" y="5056176"/>
            <a:ext cx="1852323" cy="568483"/>
            <a:chOff x="3245973" y="4823760"/>
            <a:chExt cx="1628272" cy="499721"/>
          </a:xfrm>
          <a:solidFill>
            <a:schemeClr val="bg1"/>
          </a:solidFill>
        </p:grpSpPr>
        <p:sp>
          <p:nvSpPr>
            <p:cNvPr id="44" name="五边形 43"/>
            <p:cNvSpPr/>
            <p:nvPr/>
          </p:nvSpPr>
          <p:spPr bwMode="auto">
            <a:xfrm>
              <a:off x="3245973" y="4823760"/>
              <a:ext cx="1628272" cy="499721"/>
            </a:xfrm>
            <a:prstGeom prst="homePlat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000" b="1" dirty="0">
                <a:solidFill>
                  <a:srgbClr val="F8F8F8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5" name="TextBox 22"/>
            <p:cNvSpPr txBox="1">
              <a:spLocks noChangeArrowheads="1"/>
            </p:cNvSpPr>
            <p:nvPr/>
          </p:nvSpPr>
          <p:spPr bwMode="auto">
            <a:xfrm>
              <a:off x="3346344" y="4896998"/>
              <a:ext cx="1360034" cy="324659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2000" b="1">
                  <a:solidFill>
                    <a:srgbClr val="F8F8F8"/>
                  </a:solidFill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分标题 三</a:t>
              </a:r>
            </a:p>
          </p:txBody>
        </p:sp>
      </p:grpSp>
      <p:sp>
        <p:nvSpPr>
          <p:cNvPr id="46" name="任意多边形 45"/>
          <p:cNvSpPr/>
          <p:nvPr/>
        </p:nvSpPr>
        <p:spPr bwMode="auto">
          <a:xfrm>
            <a:off x="2917480" y="2666107"/>
            <a:ext cx="1121942" cy="1264987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ln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任意多边形 46"/>
          <p:cNvSpPr/>
          <p:nvPr/>
        </p:nvSpPr>
        <p:spPr bwMode="auto">
          <a:xfrm>
            <a:off x="2802721" y="3933694"/>
            <a:ext cx="1121943" cy="52010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ln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任意多边形 47"/>
          <p:cNvSpPr/>
          <p:nvPr/>
        </p:nvSpPr>
        <p:spPr bwMode="auto">
          <a:xfrm flipV="1">
            <a:off x="2917480" y="3936466"/>
            <a:ext cx="1121942" cy="1264987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ln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椭圆 59"/>
          <p:cNvSpPr>
            <a:spLocks noChangeArrowheads="1"/>
          </p:cNvSpPr>
          <p:nvPr/>
        </p:nvSpPr>
        <p:spPr bwMode="auto">
          <a:xfrm>
            <a:off x="1718446" y="3298600"/>
            <a:ext cx="1388473" cy="1385877"/>
          </a:xfrm>
          <a:prstGeom prst="ellipse">
            <a:avLst/>
          </a:prstGeom>
          <a:solidFill>
            <a:schemeClr val="tx2"/>
          </a:solidFill>
          <a:ln w="3175" cap="flat" cmpd="sng">
            <a:noFill/>
            <a:bevel/>
            <a:headEnd/>
            <a:tailEnd/>
          </a:ln>
          <a:extLst/>
        </p:spPr>
        <p:txBody>
          <a:bodyPr anchor="ctr"/>
          <a:lstStyle/>
          <a:p>
            <a:pPr algn="ctr"/>
            <a:r>
              <a:rPr lang="zh-CN" altLang="en-US" sz="2400" b="1" dirty="0">
                <a:solidFill>
                  <a:srgbClr val="F8F8F8"/>
                </a:solidFill>
                <a:ea typeface="微软雅黑" pitchFamily="34" charset="-122"/>
              </a:rPr>
              <a:t>注意事项</a:t>
            </a:r>
            <a:endParaRPr lang="en-US" altLang="zh-CN" sz="2400" b="1" dirty="0">
              <a:solidFill>
                <a:srgbClr val="F8F8F8"/>
              </a:solidFill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2387" y="258692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5.1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注意事项</a:t>
            </a:r>
          </a:p>
        </p:txBody>
      </p:sp>
      <p:sp>
        <p:nvSpPr>
          <p:cNvPr id="50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785892" y="2060848"/>
            <a:ext cx="4560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创建.mongorc.js文件。如果某些脚本需要频繁加载，可以将它们添加到.mongorc.js中，这个文件保存在用户主目录下。常见用途：欢迎语和提示；移除比较危险的shell辅助函数。</a:t>
            </a:r>
          </a:p>
        </p:txBody>
      </p:sp>
      <p:sp>
        <p:nvSpPr>
          <p:cNvPr id="3" name="矩形 2"/>
          <p:cNvSpPr/>
          <p:nvPr/>
        </p:nvSpPr>
        <p:spPr>
          <a:xfrm>
            <a:off x="5785892" y="3647950"/>
            <a:ext cx="4560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MongoDB的更新比较慢，特别是更新前后的value值字段宽度有变化</a:t>
            </a:r>
          </a:p>
        </p:txBody>
      </p:sp>
    </p:spTree>
    <p:extLst>
      <p:ext uri="{BB962C8B-B14F-4D97-AF65-F5344CB8AC3E}">
        <p14:creationId xmlns:p14="http://schemas.microsoft.com/office/powerpoint/2010/main" val="161992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639">
        <p14:prism/>
      </p:transition>
    </mc:Choice>
    <mc:Fallback xmlns="">
      <p:transition spd="slow" advTm="8639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640"/>
                                </p:stCondLst>
                                <p:childTnLst>
                                  <p:par>
                                    <p:cTn id="1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14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64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14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14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4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14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14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64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140"/>
                                </p:stCondLst>
                                <p:childTnLst>
                                  <p:par>
                                    <p:cTn id="5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7" grpId="0" animBg="1"/>
          <p:bldP spid="48" grpId="0" animBg="1"/>
          <p:bldP spid="60" grpId="0" animBg="1"/>
          <p:bldP spid="34" grpId="0"/>
          <p:bldP spid="5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6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6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6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6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76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26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26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76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60"/>
                                </p:stCondLst>
                                <p:childTnLst>
                                  <p:par>
                                    <p:cTn id="5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7" grpId="0" animBg="1"/>
          <p:bldP spid="48" grpId="0" animBg="1"/>
          <p:bldP spid="60" grpId="0" animBg="1"/>
          <p:bldP spid="34" grpId="0"/>
          <p:bldP spid="50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425973" y="2996952"/>
            <a:ext cx="7416824" cy="513011"/>
          </a:xfrm>
          <a:effectLst/>
        </p:spPr>
        <p:txBody>
          <a:bodyPr/>
          <a:lstStyle/>
          <a:p>
            <a:pPr algn="dist"/>
            <a:r>
              <a:rPr lang="zh-CN" altLang="en-US" sz="6000" b="1" dirty="0">
                <a:solidFill>
                  <a:srgbClr val="F8F8F8"/>
                </a:solidFill>
              </a:rPr>
              <a:t>演示完毕   感谢聆听</a:t>
            </a:r>
            <a:endParaRPr lang="zh-CN" sz="6000" b="1" dirty="0">
              <a:solidFill>
                <a:srgbClr val="F8F8F8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25973" y="465313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MongoDB</a:t>
            </a:r>
            <a:r>
              <a:rPr lang="zh-CN" altLang="en-US" dirty="0"/>
              <a:t>官网文档：</a:t>
            </a:r>
            <a:r>
              <a:rPr lang="zh-CN" altLang="en-US" dirty="0">
                <a:hlinkClick r:id="rId4"/>
              </a:rPr>
              <a:t>https://docs.mongodb.com/manual/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425973" y="517486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我的</a:t>
            </a:r>
            <a:r>
              <a:rPr lang="en-US" altLang="zh-CN" dirty="0"/>
              <a:t>MongoDB</a:t>
            </a:r>
            <a:r>
              <a:rPr lang="zh-CN" altLang="en-US" dirty="0"/>
              <a:t>笔记和练习：</a:t>
            </a:r>
            <a:r>
              <a:rPr lang="en-US" altLang="zh-CN" dirty="0">
                <a:hlinkClick r:id="rId5"/>
              </a:rPr>
              <a:t>https://github.com/xszhaob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0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114">
        <p14:flash/>
      </p:transition>
    </mc:Choice>
    <mc:Fallback xmlns="">
      <p:transition spd="slow" advTm="8114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690141" y="289242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8F8F8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99883" y="3447408"/>
            <a:ext cx="16165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F8F8F8"/>
                </a:solidFill>
                <a:latin typeface="+mn-ea"/>
                <a:ea typeface="+mn-ea"/>
              </a:rPr>
              <a:t>Contents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70671" y="2073342"/>
            <a:ext cx="2881314" cy="2808287"/>
            <a:chOff x="4719637" y="877888"/>
            <a:chExt cx="2881314" cy="2808287"/>
          </a:xfrm>
        </p:grpSpPr>
        <p:sp>
          <p:nvSpPr>
            <p:cNvPr id="63" name="Freeform 12"/>
            <p:cNvSpPr>
              <a:spLocks/>
            </p:cNvSpPr>
            <p:nvPr/>
          </p:nvSpPr>
          <p:spPr bwMode="auto">
            <a:xfrm>
              <a:off x="5902325" y="877888"/>
              <a:ext cx="1409700" cy="1343025"/>
            </a:xfrm>
            <a:custGeom>
              <a:avLst/>
              <a:gdLst>
                <a:gd name="T0" fmla="*/ 1176 w 1588"/>
                <a:gd name="T1" fmla="*/ 1262 h 1505"/>
                <a:gd name="T2" fmla="*/ 0 w 1588"/>
                <a:gd name="T3" fmla="*/ 236 h 1505"/>
                <a:gd name="T4" fmla="*/ 1460 w 1588"/>
                <a:gd name="T5" fmla="*/ 733 h 1505"/>
                <a:gd name="T6" fmla="*/ 1534 w 1588"/>
                <a:gd name="T7" fmla="*/ 1272 h 1505"/>
                <a:gd name="T8" fmla="*/ 1176 w 1588"/>
                <a:gd name="T9" fmla="*/ 1262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8" h="1505">
                  <a:moveTo>
                    <a:pt x="1176" y="1262"/>
                  </a:moveTo>
                  <a:cubicBezTo>
                    <a:pt x="1097" y="766"/>
                    <a:pt x="703" y="183"/>
                    <a:pt x="0" y="236"/>
                  </a:cubicBezTo>
                  <a:cubicBezTo>
                    <a:pt x="329" y="0"/>
                    <a:pt x="1129" y="138"/>
                    <a:pt x="1460" y="733"/>
                  </a:cubicBezTo>
                  <a:cubicBezTo>
                    <a:pt x="1573" y="912"/>
                    <a:pt x="1588" y="1123"/>
                    <a:pt x="1534" y="1272"/>
                  </a:cubicBezTo>
                  <a:cubicBezTo>
                    <a:pt x="1452" y="1501"/>
                    <a:pt x="1219" y="1505"/>
                    <a:pt x="1176" y="12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4719637" y="1079500"/>
              <a:ext cx="1335088" cy="1417638"/>
            </a:xfrm>
            <a:custGeom>
              <a:avLst/>
              <a:gdLst>
                <a:gd name="T0" fmla="*/ 1262 w 1505"/>
                <a:gd name="T1" fmla="*/ 412 h 1588"/>
                <a:gd name="T2" fmla="*/ 236 w 1505"/>
                <a:gd name="T3" fmla="*/ 1588 h 1588"/>
                <a:gd name="T4" fmla="*/ 733 w 1505"/>
                <a:gd name="T5" fmla="*/ 128 h 1588"/>
                <a:gd name="T6" fmla="*/ 1272 w 1505"/>
                <a:gd name="T7" fmla="*/ 54 h 1588"/>
                <a:gd name="T8" fmla="*/ 1262 w 1505"/>
                <a:gd name="T9" fmla="*/ 412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5" h="1588">
                  <a:moveTo>
                    <a:pt x="1262" y="412"/>
                  </a:moveTo>
                  <a:cubicBezTo>
                    <a:pt x="766" y="491"/>
                    <a:pt x="183" y="885"/>
                    <a:pt x="236" y="1588"/>
                  </a:cubicBezTo>
                  <a:cubicBezTo>
                    <a:pt x="0" y="1259"/>
                    <a:pt x="138" y="459"/>
                    <a:pt x="733" y="128"/>
                  </a:cubicBezTo>
                  <a:cubicBezTo>
                    <a:pt x="912" y="15"/>
                    <a:pt x="1123" y="0"/>
                    <a:pt x="1272" y="54"/>
                  </a:cubicBezTo>
                  <a:cubicBezTo>
                    <a:pt x="1501" y="136"/>
                    <a:pt x="1505" y="369"/>
                    <a:pt x="1262" y="4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4"/>
            <p:cNvSpPr>
              <a:spLocks/>
            </p:cNvSpPr>
            <p:nvPr/>
          </p:nvSpPr>
          <p:spPr bwMode="auto">
            <a:xfrm>
              <a:off x="4919663" y="2343150"/>
              <a:ext cx="1409700" cy="1343025"/>
            </a:xfrm>
            <a:custGeom>
              <a:avLst/>
              <a:gdLst>
                <a:gd name="T0" fmla="*/ 412 w 1588"/>
                <a:gd name="T1" fmla="*/ 244 h 1505"/>
                <a:gd name="T2" fmla="*/ 1588 w 1588"/>
                <a:gd name="T3" fmla="*/ 1269 h 1505"/>
                <a:gd name="T4" fmla="*/ 128 w 1588"/>
                <a:gd name="T5" fmla="*/ 772 h 1505"/>
                <a:gd name="T6" fmla="*/ 54 w 1588"/>
                <a:gd name="T7" fmla="*/ 233 h 1505"/>
                <a:gd name="T8" fmla="*/ 412 w 1588"/>
                <a:gd name="T9" fmla="*/ 244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8" h="1505">
                  <a:moveTo>
                    <a:pt x="412" y="244"/>
                  </a:moveTo>
                  <a:cubicBezTo>
                    <a:pt x="491" y="740"/>
                    <a:pt x="885" y="1322"/>
                    <a:pt x="1588" y="1269"/>
                  </a:cubicBezTo>
                  <a:cubicBezTo>
                    <a:pt x="1259" y="1505"/>
                    <a:pt x="459" y="1368"/>
                    <a:pt x="128" y="772"/>
                  </a:cubicBezTo>
                  <a:cubicBezTo>
                    <a:pt x="15" y="594"/>
                    <a:pt x="0" y="382"/>
                    <a:pt x="54" y="233"/>
                  </a:cubicBezTo>
                  <a:cubicBezTo>
                    <a:pt x="136" y="4"/>
                    <a:pt x="369" y="0"/>
                    <a:pt x="412" y="24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5"/>
            <p:cNvSpPr>
              <a:spLocks/>
            </p:cNvSpPr>
            <p:nvPr/>
          </p:nvSpPr>
          <p:spPr bwMode="auto">
            <a:xfrm>
              <a:off x="6161088" y="1781175"/>
              <a:ext cx="1439863" cy="1695450"/>
            </a:xfrm>
            <a:custGeom>
              <a:avLst/>
              <a:gdLst>
                <a:gd name="T0" fmla="*/ 255 w 1623"/>
                <a:gd name="T1" fmla="*/ 1512 h 1899"/>
                <a:gd name="T2" fmla="*/ 1336 w 1623"/>
                <a:gd name="T3" fmla="*/ 0 h 1899"/>
                <a:gd name="T4" fmla="*/ 788 w 1623"/>
                <a:gd name="T5" fmla="*/ 1781 h 1899"/>
                <a:gd name="T6" fmla="*/ 229 w 1623"/>
                <a:gd name="T7" fmla="*/ 1844 h 1899"/>
                <a:gd name="T8" fmla="*/ 255 w 1623"/>
                <a:gd name="T9" fmla="*/ 1512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3" h="1899">
                  <a:moveTo>
                    <a:pt x="255" y="1512"/>
                  </a:moveTo>
                  <a:cubicBezTo>
                    <a:pt x="907" y="1463"/>
                    <a:pt x="1414" y="716"/>
                    <a:pt x="1336" y="0"/>
                  </a:cubicBezTo>
                  <a:cubicBezTo>
                    <a:pt x="1623" y="573"/>
                    <a:pt x="1384" y="1450"/>
                    <a:pt x="788" y="1781"/>
                  </a:cubicBezTo>
                  <a:cubicBezTo>
                    <a:pt x="610" y="1894"/>
                    <a:pt x="378" y="1899"/>
                    <a:pt x="229" y="1844"/>
                  </a:cubicBezTo>
                  <a:cubicBezTo>
                    <a:pt x="0" y="1762"/>
                    <a:pt x="11" y="1555"/>
                    <a:pt x="255" y="15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798888" y="1339850"/>
            <a:ext cx="6015038" cy="547688"/>
            <a:chOff x="3798888" y="1339850"/>
            <a:chExt cx="6015038" cy="54768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798888" y="1339850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263063" y="1339850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550401" y="1422400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87799" y="2316034"/>
            <a:ext cx="6015038" cy="547688"/>
            <a:chOff x="3798888" y="2316034"/>
            <a:chExt cx="6015038" cy="547688"/>
          </a:xfrm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3798888" y="2316034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9263063" y="2316034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9550401" y="2398584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03823" y="3304575"/>
            <a:ext cx="6015038" cy="547688"/>
            <a:chOff x="3798888" y="3304575"/>
            <a:chExt cx="6015038" cy="547688"/>
          </a:xfrm>
        </p:grpSpPr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3798888" y="3304575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9263063" y="3304575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9550401" y="3387125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87799" y="4280759"/>
            <a:ext cx="6015038" cy="547688"/>
            <a:chOff x="3798888" y="4280759"/>
            <a:chExt cx="6015038" cy="547688"/>
          </a:xfrm>
        </p:grpSpPr>
        <p:grpSp>
          <p:nvGrpSpPr>
            <p:cNvPr id="26" name="组合 25"/>
            <p:cNvGrpSpPr/>
            <p:nvPr/>
          </p:nvGrpSpPr>
          <p:grpSpPr>
            <a:xfrm>
              <a:off x="3798888" y="4280759"/>
              <a:ext cx="6015038" cy="547688"/>
              <a:chOff x="3798888" y="4280759"/>
              <a:chExt cx="6015038" cy="547688"/>
            </a:xfrm>
          </p:grpSpPr>
          <p:sp>
            <p:nvSpPr>
              <p:cNvPr id="80" name="Freeform 5"/>
              <p:cNvSpPr>
                <a:spLocks/>
              </p:cNvSpPr>
              <p:nvPr/>
            </p:nvSpPr>
            <p:spPr bwMode="auto">
              <a:xfrm>
                <a:off x="3798888" y="4280759"/>
                <a:ext cx="6015038" cy="547688"/>
              </a:xfrm>
              <a:custGeom>
                <a:avLst/>
                <a:gdLst>
                  <a:gd name="T0" fmla="*/ 92 w 8268"/>
                  <a:gd name="T1" fmla="*/ 0 h 733"/>
                  <a:gd name="T2" fmla="*/ 8176 w 8268"/>
                  <a:gd name="T3" fmla="*/ 0 h 733"/>
                  <a:gd name="T4" fmla="*/ 8268 w 8268"/>
                  <a:gd name="T5" fmla="*/ 92 h 733"/>
                  <a:gd name="T6" fmla="*/ 8268 w 8268"/>
                  <a:gd name="T7" fmla="*/ 640 h 733"/>
                  <a:gd name="T8" fmla="*/ 8176 w 8268"/>
                  <a:gd name="T9" fmla="*/ 733 h 733"/>
                  <a:gd name="T10" fmla="*/ 92 w 8268"/>
                  <a:gd name="T11" fmla="*/ 733 h 733"/>
                  <a:gd name="T12" fmla="*/ 0 w 8268"/>
                  <a:gd name="T13" fmla="*/ 640 h 733"/>
                  <a:gd name="T14" fmla="*/ 0 w 8268"/>
                  <a:gd name="T15" fmla="*/ 92 h 733"/>
                  <a:gd name="T16" fmla="*/ 92 w 8268"/>
                  <a:gd name="T17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68" h="733">
                    <a:moveTo>
                      <a:pt x="92" y="0"/>
                    </a:moveTo>
                    <a:lnTo>
                      <a:pt x="8176" y="0"/>
                    </a:lnTo>
                    <a:cubicBezTo>
                      <a:pt x="8226" y="0"/>
                      <a:pt x="8268" y="41"/>
                      <a:pt x="8268" y="92"/>
                    </a:cubicBezTo>
                    <a:lnTo>
                      <a:pt x="8268" y="640"/>
                    </a:lnTo>
                    <a:cubicBezTo>
                      <a:pt x="8268" y="691"/>
                      <a:pt x="8226" y="733"/>
                      <a:pt x="8176" y="733"/>
                    </a:cubicBezTo>
                    <a:lnTo>
                      <a:pt x="92" y="733"/>
                    </a:lnTo>
                    <a:cubicBezTo>
                      <a:pt x="41" y="733"/>
                      <a:pt x="0" y="691"/>
                      <a:pt x="0" y="640"/>
                    </a:cubicBezTo>
                    <a:lnTo>
                      <a:pt x="0" y="92"/>
                    </a:lnTo>
                    <a:cubicBezTo>
                      <a:pt x="0" y="41"/>
                      <a:pt x="41" y="0"/>
                      <a:pt x="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8F8F8"/>
                  </a:gs>
                </a:gsLst>
                <a:lin ang="162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9263063" y="4280759"/>
                <a:ext cx="550863" cy="547688"/>
              </a:xfrm>
              <a:custGeom>
                <a:avLst/>
                <a:gdLst>
                  <a:gd name="T0" fmla="*/ 300 w 757"/>
                  <a:gd name="T1" fmla="*/ 0 h 733"/>
                  <a:gd name="T2" fmla="*/ 665 w 757"/>
                  <a:gd name="T3" fmla="*/ 0 h 733"/>
                  <a:gd name="T4" fmla="*/ 757 w 757"/>
                  <a:gd name="T5" fmla="*/ 92 h 733"/>
                  <a:gd name="T6" fmla="*/ 757 w 757"/>
                  <a:gd name="T7" fmla="*/ 640 h 733"/>
                  <a:gd name="T8" fmla="*/ 665 w 757"/>
                  <a:gd name="T9" fmla="*/ 733 h 733"/>
                  <a:gd name="T10" fmla="*/ 0 w 757"/>
                  <a:gd name="T11" fmla="*/ 733 h 733"/>
                  <a:gd name="T12" fmla="*/ 300 w 757"/>
                  <a:gd name="T13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7" h="733">
                    <a:moveTo>
                      <a:pt x="300" y="0"/>
                    </a:moveTo>
                    <a:lnTo>
                      <a:pt x="665" y="0"/>
                    </a:lnTo>
                    <a:cubicBezTo>
                      <a:pt x="715" y="0"/>
                      <a:pt x="757" y="41"/>
                      <a:pt x="757" y="92"/>
                    </a:cubicBezTo>
                    <a:lnTo>
                      <a:pt x="757" y="640"/>
                    </a:lnTo>
                    <a:cubicBezTo>
                      <a:pt x="757" y="691"/>
                      <a:pt x="715" y="733"/>
                      <a:pt x="665" y="733"/>
                    </a:cubicBezTo>
                    <a:lnTo>
                      <a:pt x="0" y="733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F19C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9550401" y="4363309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798888" y="5207516"/>
            <a:ext cx="6015038" cy="547688"/>
            <a:chOff x="3798888" y="5207516"/>
            <a:chExt cx="6015038" cy="547688"/>
          </a:xfrm>
        </p:grpSpPr>
        <p:sp>
          <p:nvSpPr>
            <p:cNvPr id="87" name="Freeform 5"/>
            <p:cNvSpPr>
              <a:spLocks/>
            </p:cNvSpPr>
            <p:nvPr/>
          </p:nvSpPr>
          <p:spPr bwMode="auto">
            <a:xfrm>
              <a:off x="3798888" y="5207516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"/>
            <p:cNvSpPr>
              <a:spLocks/>
            </p:cNvSpPr>
            <p:nvPr/>
          </p:nvSpPr>
          <p:spPr bwMode="auto">
            <a:xfrm>
              <a:off x="9263063" y="5207516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9550401" y="5290066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" name="Freeform 6"/>
          <p:cNvSpPr>
            <a:spLocks/>
          </p:cNvSpPr>
          <p:nvPr/>
        </p:nvSpPr>
        <p:spPr bwMode="auto">
          <a:xfrm>
            <a:off x="4073526" y="1249362"/>
            <a:ext cx="866775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783013" y="1249362"/>
            <a:ext cx="1073150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"/>
          <p:cNvSpPr>
            <a:spLocks/>
          </p:cNvSpPr>
          <p:nvPr/>
        </p:nvSpPr>
        <p:spPr bwMode="auto">
          <a:xfrm>
            <a:off x="4462437" y="2225546"/>
            <a:ext cx="866775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7"/>
          <p:cNvSpPr>
            <a:spLocks/>
          </p:cNvSpPr>
          <p:nvPr/>
        </p:nvSpPr>
        <p:spPr bwMode="auto">
          <a:xfrm>
            <a:off x="4171924" y="2225546"/>
            <a:ext cx="1073150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6"/>
          <p:cNvSpPr>
            <a:spLocks/>
          </p:cNvSpPr>
          <p:nvPr/>
        </p:nvSpPr>
        <p:spPr bwMode="auto">
          <a:xfrm>
            <a:off x="4678461" y="3214087"/>
            <a:ext cx="866775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7"/>
          <p:cNvSpPr>
            <a:spLocks/>
          </p:cNvSpPr>
          <p:nvPr/>
        </p:nvSpPr>
        <p:spPr bwMode="auto">
          <a:xfrm>
            <a:off x="4387948" y="3214087"/>
            <a:ext cx="1073150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6"/>
          <p:cNvSpPr>
            <a:spLocks/>
          </p:cNvSpPr>
          <p:nvPr/>
        </p:nvSpPr>
        <p:spPr bwMode="auto">
          <a:xfrm>
            <a:off x="4462437" y="4190271"/>
            <a:ext cx="866775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rgbClr val="925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7"/>
          <p:cNvSpPr>
            <a:spLocks/>
          </p:cNvSpPr>
          <p:nvPr/>
        </p:nvSpPr>
        <p:spPr bwMode="auto">
          <a:xfrm>
            <a:off x="4171924" y="4190271"/>
            <a:ext cx="1073150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rgbClr val="F19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6"/>
          <p:cNvSpPr>
            <a:spLocks/>
          </p:cNvSpPr>
          <p:nvPr/>
        </p:nvSpPr>
        <p:spPr bwMode="auto">
          <a:xfrm>
            <a:off x="4073526" y="5117028"/>
            <a:ext cx="866775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7"/>
          <p:cNvSpPr>
            <a:spLocks/>
          </p:cNvSpPr>
          <p:nvPr/>
        </p:nvSpPr>
        <p:spPr bwMode="auto">
          <a:xfrm>
            <a:off x="3783013" y="5117028"/>
            <a:ext cx="1073150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3997305" y="1330454"/>
            <a:ext cx="43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8F8F8"/>
                </a:solidFill>
                <a:latin typeface="+mn-ea"/>
                <a:ea typeface="+mn-ea"/>
              </a:rPr>
              <a:t>1</a:t>
            </a:r>
            <a:endParaRPr lang="zh-CN" altLang="en-US" sz="32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1560" y="1352084"/>
            <a:ext cx="338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基本概念和部署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86216" y="2321054"/>
            <a:ext cx="43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8F8F8"/>
                </a:solidFill>
                <a:latin typeface="+mn-ea"/>
                <a:ea typeface="+mn-ea"/>
              </a:rPr>
              <a:t>2</a:t>
            </a:r>
            <a:endParaRPr lang="zh-CN" altLang="en-US" sz="32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50471" y="2342684"/>
            <a:ext cx="4258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数据类型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602240" y="3281174"/>
            <a:ext cx="43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8F8F8"/>
                </a:solidFill>
                <a:latin typeface="+mn-ea"/>
                <a:ea typeface="+mn-ea"/>
              </a:rPr>
              <a:t>3</a:t>
            </a:r>
            <a:endParaRPr lang="zh-CN" altLang="en-US" sz="32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86216" y="4271774"/>
            <a:ext cx="43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8F8F8"/>
                </a:solidFill>
                <a:latin typeface="+mn-ea"/>
                <a:ea typeface="+mn-ea"/>
              </a:rPr>
              <a:t>4</a:t>
            </a:r>
            <a:endParaRPr lang="zh-CN" altLang="en-US" sz="32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250471" y="4293404"/>
            <a:ext cx="338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增删改查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997305" y="5201414"/>
            <a:ext cx="43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8F8F8"/>
                </a:solidFill>
                <a:latin typeface="+mn-ea"/>
                <a:ea typeface="+mn-ea"/>
              </a:rPr>
              <a:t>5</a:t>
            </a:r>
            <a:endParaRPr lang="zh-CN" altLang="en-US" sz="32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861560" y="5223044"/>
            <a:ext cx="338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一些注意事项</a:t>
            </a:r>
          </a:p>
        </p:txBody>
      </p:sp>
      <p:grpSp>
        <p:nvGrpSpPr>
          <p:cNvPr id="120" name="组合 119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121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  <p:sp>
        <p:nvSpPr>
          <p:cNvPr id="58" name="TextBox 97"/>
          <p:cNvSpPr txBox="1"/>
          <p:nvPr/>
        </p:nvSpPr>
        <p:spPr>
          <a:xfrm>
            <a:off x="5550863" y="3328983"/>
            <a:ext cx="4258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基本命令</a:t>
            </a:r>
          </a:p>
        </p:txBody>
      </p:sp>
    </p:spTree>
    <p:extLst>
      <p:ext uri="{BB962C8B-B14F-4D97-AF65-F5344CB8AC3E}">
        <p14:creationId xmlns:p14="http://schemas.microsoft.com/office/powerpoint/2010/main" val="912798635"/>
      </p:ext>
    </p:extLst>
  </p:cSld>
  <p:clrMapOvr>
    <a:masterClrMapping/>
  </p:clrMapOvr>
  <p:transition spd="slow" advTm="1007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5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5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25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5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35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65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50"/>
                            </p:stCondLst>
                            <p:childTnLst>
                              <p:par>
                                <p:cTn id="1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45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75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150"/>
                            </p:stCondLst>
                            <p:childTnLst>
                              <p:par>
                                <p:cTn id="1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55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85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250"/>
                            </p:stCondLst>
                            <p:childTnLst>
                              <p:par>
                                <p:cTn id="1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6" grpId="0" animBg="1"/>
      <p:bldP spid="7" grpId="0" animBg="1"/>
      <p:bldP spid="60" grpId="0" animBg="1"/>
      <p:bldP spid="61" grpId="0" animBg="1"/>
      <p:bldP spid="74" grpId="0" animBg="1"/>
      <p:bldP spid="75" grpId="0" animBg="1"/>
      <p:bldP spid="81" grpId="0" animBg="1"/>
      <p:bldP spid="84" grpId="0" animBg="1"/>
      <p:bldP spid="90" grpId="0" animBg="1"/>
      <p:bldP spid="91" grpId="0" animBg="1"/>
      <p:bldP spid="96" grpId="0"/>
      <p:bldP spid="18" grpId="0"/>
      <p:bldP spid="97" grpId="0"/>
      <p:bldP spid="98" grpId="0"/>
      <p:bldP spid="99" grpId="0"/>
      <p:bldP spid="106" grpId="0"/>
      <p:bldP spid="107" grpId="0"/>
      <p:bldP spid="109" grpId="0"/>
      <p:bldP spid="110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5888" y="1814513"/>
            <a:ext cx="7072312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  <a:lumOff val="90000"/>
                </a:schemeClr>
              </a:gs>
              <a:gs pos="100000">
                <a:srgbClr val="F8F8F8"/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7463" y="1612900"/>
            <a:ext cx="2422525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7463" y="1612900"/>
            <a:ext cx="2238375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8763" y="4718050"/>
            <a:ext cx="579437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50388" y="5043488"/>
            <a:ext cx="198437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167339" y="1778197"/>
            <a:ext cx="6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F8F8F8"/>
                </a:solidFill>
                <a:latin typeface="+mn-ea"/>
                <a:ea typeface="+mn-ea"/>
              </a:rPr>
              <a:t>1</a:t>
            </a:r>
            <a:endParaRPr lang="zh-CN" altLang="en-US" sz="80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9553" y="2178307"/>
            <a:ext cx="403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+mn-ea"/>
              </a:rPr>
              <a:t>基本概念和部署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8005" y="2493564"/>
            <a:ext cx="6651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3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  <a:ea typeface="宋体" pitchFamily="2" charset="-122"/>
              </a:rPr>
              <a:t>Part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6735" y="3429000"/>
            <a:ext cx="531795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MongoDB</a:t>
            </a:r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是一个面向文档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(document-oriented)</a:t>
            </a:r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的非关系型数据库。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34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32603"/>
      </p:ext>
    </p:extLst>
  </p:cSld>
  <p:clrMapOvr>
    <a:masterClrMapping/>
  </p:clrMapOvr>
  <p:transition spd="slow" advTm="501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362075" y="258692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1.1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基本概念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641445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62075" y="1412776"/>
            <a:ext cx="100648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MongoDB是一个面向文档(document-oriented)的非关系型数据库。与关系型数据库相比，面向文档的数据库不再有“行”(row)的概念，取而代之的是“文档”(document)模型。通过在文档中嵌入文档和数组，面向文档的方法能够仅使用一条记录来表现复杂的层次关系，和面向对象语言对数据的看法类似。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150">
        <p14:prism isInverted="1"/>
      </p:transition>
    </mc:Choice>
    <mc:Fallback xmlns="">
      <p:transition spd="slow" advTm="615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6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1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10"/>
                                </p:stCondLst>
                                <p:childTnLst>
                                  <p:par>
                                    <p:cTn id="2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7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60"/>
                                </p:stCondLst>
                                <p:childTnLst>
                                  <p:par>
                                    <p:cTn id="3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0" grpId="0" animBg="1"/>
          <p:bldP spid="71" grpId="0"/>
          <p:bldP spid="44" grpId="0"/>
          <p:bldP spid="41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02387" y="258692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1.2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基本概念</a:t>
            </a:r>
          </a:p>
        </p:txBody>
      </p:sp>
      <p:sp>
        <p:nvSpPr>
          <p:cNvPr id="29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042919" y="1465620"/>
            <a:ext cx="8807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+mn-ea"/>
                <a:ea typeface="+mn-ea"/>
              </a:rPr>
              <a:t>文档是</a:t>
            </a:r>
            <a:r>
              <a:rPr lang="en-US" altLang="zh-CN" sz="1400" dirty="0">
                <a:solidFill>
                  <a:schemeClr val="accent6"/>
                </a:solidFill>
                <a:latin typeface="+mn-ea"/>
                <a:ea typeface="+mn-ea"/>
              </a:rPr>
              <a:t>MongoDB</a:t>
            </a:r>
            <a:r>
              <a:rPr lang="zh-CN" altLang="en-US" sz="1400" dirty="0">
                <a:solidFill>
                  <a:schemeClr val="accent6"/>
                </a:solidFill>
                <a:latin typeface="+mn-ea"/>
                <a:ea typeface="+mn-ea"/>
              </a:rPr>
              <a:t>的核心概念之一。文档就是键值对的一个有序集。类似于关系型数据库中的行。例如</a:t>
            </a:r>
            <a:r>
              <a:rPr lang="en-US" altLang="zh-CN" sz="1400" dirty="0">
                <a:solidFill>
                  <a:schemeClr val="accent6"/>
                </a:solidFill>
                <a:latin typeface="+mn-ea"/>
                <a:ea typeface="+mn-ea"/>
              </a:rPr>
              <a:t>:</a:t>
            </a:r>
          </a:p>
          <a:p>
            <a:r>
              <a:rPr lang="en-US" altLang="zh-CN" sz="1400" dirty="0">
                <a:solidFill>
                  <a:schemeClr val="accent6"/>
                </a:solidFill>
                <a:latin typeface="+mn-ea"/>
                <a:ea typeface="+mn-ea"/>
              </a:rPr>
              <a:t>{"greeting" : "hello world"}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862053" y="1340768"/>
            <a:ext cx="993380" cy="1029570"/>
            <a:chOff x="6490908" y="1107293"/>
            <a:chExt cx="962086" cy="962084"/>
          </a:xfrm>
          <a:solidFill>
            <a:schemeClr val="bg1"/>
          </a:solidFill>
        </p:grpSpPr>
        <p:sp>
          <p:nvSpPr>
            <p:cNvPr id="53" name="椭圆 52"/>
            <p:cNvSpPr/>
            <p:nvPr/>
          </p:nvSpPr>
          <p:spPr bwMode="auto">
            <a:xfrm>
              <a:off x="6490908" y="1107293"/>
              <a:ext cx="962086" cy="96208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71841" y="1311181"/>
              <a:ext cx="80021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F8F8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文档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41797" y="2670842"/>
            <a:ext cx="962086" cy="962084"/>
            <a:chOff x="6409426" y="2394908"/>
            <a:chExt cx="962086" cy="962084"/>
          </a:xfrm>
          <a:solidFill>
            <a:schemeClr val="bg2"/>
          </a:solidFill>
        </p:grpSpPr>
        <p:sp>
          <p:nvSpPr>
            <p:cNvPr id="56" name="椭圆 55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90908" y="2587908"/>
              <a:ext cx="80021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8F8F8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集合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41797" y="4005064"/>
            <a:ext cx="962086" cy="962084"/>
            <a:chOff x="6409426" y="3568104"/>
            <a:chExt cx="962086" cy="962084"/>
          </a:xfrm>
          <a:solidFill>
            <a:schemeClr val="tx1"/>
          </a:solidFill>
        </p:grpSpPr>
        <p:sp>
          <p:nvSpPr>
            <p:cNvPr id="59" name="椭圆 58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63801" y="3870669"/>
              <a:ext cx="871335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8F8F8"/>
                  </a:solidFill>
                  <a:latin typeface="+mj-ea"/>
                  <a:ea typeface="+mj-ea"/>
                </a:rPr>
                <a:t>数据库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042920" y="2762344"/>
            <a:ext cx="8807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+mn-ea"/>
                <a:ea typeface="+mn-ea"/>
              </a:rPr>
              <a:t>集合可以看做是一个拥有动态模式</a:t>
            </a:r>
            <a:r>
              <a:rPr lang="en-US" altLang="zh-CN" sz="1400" dirty="0">
                <a:solidFill>
                  <a:schemeClr val="accent6"/>
                </a:solidFill>
                <a:latin typeface="+mn-ea"/>
                <a:ea typeface="+mn-ea"/>
              </a:rPr>
              <a:t>(dynamic schema)</a:t>
            </a:r>
            <a:r>
              <a:rPr lang="zh-CN" altLang="en-US" sz="1400" dirty="0">
                <a:solidFill>
                  <a:schemeClr val="accent6"/>
                </a:solidFill>
                <a:latin typeface="+mn-ea"/>
                <a:ea typeface="+mn-ea"/>
              </a:rPr>
              <a:t>的表。类似于关系型数据库中的表。集合的动态模式是指一个集合里的文档可以是各式各样的。比如两个键不相同、值类型不同的文档可以放在同一个集合中：</a:t>
            </a:r>
          </a:p>
          <a:p>
            <a:r>
              <a:rPr lang="en-US" altLang="zh-CN" sz="1400" dirty="0">
                <a:solidFill>
                  <a:schemeClr val="accent6"/>
                </a:solidFill>
                <a:latin typeface="+mn-ea"/>
                <a:ea typeface="+mn-ea"/>
              </a:rPr>
              <a:t>{"greeting" : "hello world"}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042920" y="4120599"/>
            <a:ext cx="8735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  <a:latin typeface="+mn-ea"/>
                <a:ea typeface="+mn-ea"/>
              </a:rPr>
              <a:t>MongoDB</a:t>
            </a:r>
            <a:r>
              <a:rPr lang="zh-CN" altLang="en-US" sz="1400" dirty="0">
                <a:solidFill>
                  <a:schemeClr val="accent6"/>
                </a:solidFill>
                <a:latin typeface="+mn-ea"/>
                <a:ea typeface="+mn-ea"/>
              </a:rPr>
              <a:t>的一个实例可以有多个相互独立的数据库</a:t>
            </a:r>
            <a:r>
              <a:rPr lang="en-US" altLang="zh-CN" sz="1400" dirty="0">
                <a:solidFill>
                  <a:schemeClr val="accent6"/>
                </a:solidFill>
                <a:latin typeface="+mn-ea"/>
                <a:ea typeface="+mn-ea"/>
              </a:rPr>
              <a:t>(database)</a:t>
            </a:r>
            <a:r>
              <a:rPr lang="zh-CN" altLang="en-US" sz="1400" dirty="0">
                <a:solidFill>
                  <a:schemeClr val="accent6"/>
                </a:solidFill>
                <a:latin typeface="+mn-ea"/>
                <a:ea typeface="+mn-ea"/>
              </a:rPr>
              <a:t>。类似于关系型数据库中的数据库。例如</a:t>
            </a:r>
            <a:r>
              <a:rPr lang="en-US" altLang="zh-CN" sz="1400" dirty="0" err="1">
                <a:solidFill>
                  <a:schemeClr val="accent6"/>
                </a:solidFill>
                <a:latin typeface="+mn-ea"/>
                <a:ea typeface="+mn-ea"/>
              </a:rPr>
              <a:t>order_sytstem</a:t>
            </a:r>
            <a:r>
              <a:rPr lang="zh-CN" altLang="en-US" sz="1400" dirty="0">
                <a:solidFill>
                  <a:schemeClr val="accent6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1561877" y="5239524"/>
            <a:ext cx="8928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可以认为：一个</a:t>
            </a:r>
            <a:r>
              <a:rPr lang="en-US" altLang="zh-CN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实例可以有多个数据库，每个数据库可以有多个集合，每个集合里可以有多个文档。注意：每一个文档都有一个特殊的键</a:t>
            </a:r>
            <a:r>
              <a:rPr lang="en-US" altLang="zh-CN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"_id"</a:t>
            </a:r>
            <a:r>
              <a:rPr lang="zh-CN" altLang="en-US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，这个在该文档所属的集合中是唯一的，如果你在插入文档的时候没有指定</a:t>
            </a:r>
            <a:r>
              <a:rPr lang="en-US" altLang="zh-CN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"_id"</a:t>
            </a:r>
            <a:r>
              <a:rPr lang="zh-CN" altLang="en-US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，系统会自动创建一个。</a:t>
            </a:r>
          </a:p>
        </p:txBody>
      </p:sp>
    </p:spTree>
    <p:extLst>
      <p:ext uri="{BB962C8B-B14F-4D97-AF65-F5344CB8AC3E}">
        <p14:creationId xmlns:p14="http://schemas.microsoft.com/office/powerpoint/2010/main" val="225390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896">
        <p14:prism isInverted="1"/>
      </p:transition>
    </mc:Choice>
    <mc:Fallback xmlns="">
      <p:transition spd="slow" advTm="5896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640"/>
                                </p:stCondLst>
                                <p:childTnLst>
                                  <p:par>
                                    <p:cTn id="17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14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640"/>
                                </p:stCondLst>
                                <p:childTnLst>
                                  <p:par>
                                    <p:cTn id="2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14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64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9" grpId="0" animBg="1"/>
          <p:bldP spid="51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640"/>
                                </p:stCondLst>
                                <p:childTnLst>
                                  <p:par>
                                    <p:cTn id="17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14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640"/>
                                </p:stCondLst>
                                <p:childTnLst>
                                  <p:par>
                                    <p:cTn id="2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14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64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9" grpId="0" animBg="1"/>
          <p:bldP spid="51" grpId="0"/>
          <p:bldP spid="64" grpId="0"/>
          <p:bldP spid="6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5888" y="1814513"/>
            <a:ext cx="7072312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  <a:lumOff val="90000"/>
                </a:schemeClr>
              </a:gs>
              <a:gs pos="100000">
                <a:srgbClr val="F8F8F8"/>
              </a:gs>
            </a:gsLst>
            <a:lin ang="162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7463" y="1612900"/>
            <a:ext cx="2422525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7463" y="1612900"/>
            <a:ext cx="2238375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8763" y="4718050"/>
            <a:ext cx="579437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50388" y="5043488"/>
            <a:ext cx="198437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7339" y="1778197"/>
            <a:ext cx="6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F8F8F8"/>
                </a:solidFill>
                <a:latin typeface="微软雅黑"/>
                <a:ea typeface="微软雅黑"/>
              </a:rPr>
              <a:t>2</a:t>
            </a:r>
            <a:endParaRPr lang="zh-CN" altLang="en-US" sz="8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9553" y="2178307"/>
            <a:ext cx="403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+mn-ea"/>
              </a:rPr>
              <a:t>数据类型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8005" y="2493564"/>
            <a:ext cx="6651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zh-CN" altLang="zh-CN" sz="2300" dirty="0">
                <a:solidFill>
                  <a:srgbClr val="FFFFFF"/>
                </a:solidFill>
              </a:rPr>
              <a:t>Part</a:t>
            </a:r>
            <a:endParaRPr lang="zh-CN" altLang="zh-CN" dirty="0">
              <a:solidFill>
                <a:srgbClr val="FEAE0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6735" y="3429000"/>
            <a:ext cx="5317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这里需要一句话来</a:t>
            </a:r>
            <a:r>
              <a:rPr lang="en-US" altLang="zh-CN" sz="2000" dirty="0">
                <a:solidFill>
                  <a:srgbClr val="2B2A30"/>
                </a:solidFill>
                <a:latin typeface="微软雅黑"/>
                <a:ea typeface="微软雅黑"/>
              </a:rPr>
              <a:t>MongoDB</a:t>
            </a: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的数据类型。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5761"/>
      </p:ext>
    </p:extLst>
  </p:cSld>
  <p:clrMapOvr>
    <a:masterClrMapping/>
  </p:clrMapOvr>
  <p:transition spd="slow" advTm="62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2387" y="258692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2.1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数据类型</a:t>
            </a:r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43568" y="1340768"/>
            <a:ext cx="115709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1.null：表示空值或者不存在的字段。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null}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2.布尔值：只有true和false。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true}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3.数值：MongoDB默认使用64为浮点型数值，也支持整型值。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3.14} 或 {"x" : 3} 或 {"x" : NumberInt("3")} 或 {"x" : NumberLong("3")}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4.字符串：UTF-8字符串。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"foobar"}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5.日期：被存储为自新纪元以来经过的毫秒数。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new Date()}</a:t>
            </a:r>
          </a:p>
        </p:txBody>
      </p:sp>
    </p:spTree>
    <p:extLst>
      <p:ext uri="{BB962C8B-B14F-4D97-AF65-F5344CB8AC3E}">
        <p14:creationId xmlns:p14="http://schemas.microsoft.com/office/powerpoint/2010/main" val="40412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833">
        <p14:prism/>
      </p:transition>
    </mc:Choice>
    <mc:Fallback xmlns="">
      <p:transition spd="slow" advTm="5833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2387" y="258692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2.1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数据类型</a:t>
            </a:r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2474" y="1052736"/>
            <a:ext cx="115709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6.数组：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["a", "b", "c"]}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7.内嵌文档：文档可以嵌套其他文档，被嵌套的文档可以认为是父文档的值。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{"foo" : "bar"}}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8.对象ID：对象ID是一个12字节的ID，文档的唯一标识。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ObjectId()}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9.二进制数据：如果想把非UTF-8的字符串保存的数据库中，可以选用该方式。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10.代码片段；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11.正则表达式：查询时，可以使用正则表达式作为限定条件，语法和JavaScript的正则表达式相同。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/foobar/i}</a:t>
            </a:r>
          </a:p>
        </p:txBody>
      </p:sp>
    </p:spTree>
    <p:extLst>
      <p:ext uri="{BB962C8B-B14F-4D97-AF65-F5344CB8AC3E}">
        <p14:creationId xmlns:p14="http://schemas.microsoft.com/office/powerpoint/2010/main" val="305452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833">
        <p14:prism/>
      </p:transition>
    </mc:Choice>
    <mc:Fallback xmlns="">
      <p:transition spd="slow" advTm="5833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9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5888" y="1814513"/>
            <a:ext cx="7072312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  <a:lumOff val="90000"/>
                </a:schemeClr>
              </a:gs>
              <a:gs pos="100000">
                <a:srgbClr val="F8F8F8"/>
              </a:gs>
            </a:gsLst>
            <a:lin ang="162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7463" y="1612900"/>
            <a:ext cx="2422525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7463" y="1612900"/>
            <a:ext cx="2238375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8763" y="4718050"/>
            <a:ext cx="579437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50388" y="5043488"/>
            <a:ext cx="198437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7339" y="1778197"/>
            <a:ext cx="6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F8F8F8"/>
                </a:solidFill>
                <a:latin typeface="微软雅黑"/>
                <a:ea typeface="微软雅黑"/>
              </a:rPr>
              <a:t>3</a:t>
            </a:r>
            <a:endParaRPr lang="zh-CN" altLang="en-US" sz="8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9553" y="2178307"/>
            <a:ext cx="403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A30"/>
                </a:solidFill>
                <a:latin typeface="微软雅黑"/>
                <a:ea typeface="微软雅黑"/>
              </a:rPr>
              <a:t>基本命令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8005" y="2493564"/>
            <a:ext cx="6651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zh-CN" altLang="zh-CN" sz="2300" dirty="0">
                <a:solidFill>
                  <a:srgbClr val="FFFFFF"/>
                </a:solidFill>
              </a:rPr>
              <a:t>Part</a:t>
            </a:r>
            <a:endParaRPr lang="zh-CN" altLang="zh-CN" dirty="0">
              <a:solidFill>
                <a:srgbClr val="FEAE0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6735" y="3429000"/>
            <a:ext cx="531795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查询数据库信息的</a:t>
            </a:r>
            <a:r>
              <a:rPr lang="en-US" altLang="zh-CN" sz="2000" dirty="0">
                <a:solidFill>
                  <a:srgbClr val="2B2A30"/>
                </a:solidFill>
                <a:latin typeface="微软雅黑"/>
                <a:ea typeface="微软雅黑"/>
              </a:rPr>
              <a:t>shell</a:t>
            </a: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命令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70147"/>
      </p:ext>
    </p:extLst>
  </p:cSld>
  <p:clrMapOvr>
    <a:masterClrMapping/>
  </p:clrMapOvr>
  <p:transition spd="slow" advTm="62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/>
      <p:bldP spid="29" grpId="0"/>
      <p:bldP spid="30" grpId="0"/>
      <p:bldP spid="32" grpId="0"/>
    </p:bldLst>
  </p:timing>
</p:sld>
</file>

<file path=ppt/theme/theme1.xml><?xml version="1.0" encoding="utf-8"?>
<a:theme xmlns:a="http://schemas.openxmlformats.org/drawingml/2006/main" name="1_默认设计模板">
  <a:themeElements>
    <a:clrScheme name="自定义 1">
      <a:dk1>
        <a:srgbClr val="FEAE01"/>
      </a:dk1>
      <a:lt1>
        <a:srgbClr val="37CCCE"/>
      </a:lt1>
      <a:dk2>
        <a:srgbClr val="E25C36"/>
      </a:dk2>
      <a:lt2>
        <a:srgbClr val="C2D432"/>
      </a:lt2>
      <a:accent1>
        <a:srgbClr val="37B223"/>
      </a:accent1>
      <a:accent2>
        <a:srgbClr val="2B2A30"/>
      </a:accent2>
      <a:accent3>
        <a:srgbClr val="E0DFDD"/>
      </a:accent3>
      <a:accent4>
        <a:srgbClr val="746E6F"/>
      </a:accent4>
      <a:accent5>
        <a:srgbClr val="37CCCE"/>
      </a:accent5>
      <a:accent6>
        <a:srgbClr val="2B2A30"/>
      </a:accent6>
      <a:hlink>
        <a:srgbClr val="746E6F"/>
      </a:hlink>
      <a:folHlink>
        <a:srgbClr val="FEAE0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3123</TotalTime>
  <Pages>0</Pages>
  <Words>848</Words>
  <Characters>0</Characters>
  <Application>Microsoft Office PowerPoint</Application>
  <DocSecurity>0</DocSecurity>
  <PresentationFormat>自定义</PresentationFormat>
  <Lines>0</Lines>
  <Paragraphs>121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仿宋_GB2312</vt:lpstr>
      <vt:lpstr>黑体</vt:lpstr>
      <vt:lpstr>宋体</vt:lpstr>
      <vt:lpstr>微软雅黑</vt:lpstr>
      <vt:lpstr>Arial</vt:lpstr>
      <vt:lpstr>Calibri</vt:lpstr>
      <vt:lpstr>1_默认设计模板</vt:lpstr>
      <vt:lpstr>MongoDB入门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演示完毕   感谢聆听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user</dc:creator>
  <cp:keywords>锐旗设计；https://9ppt.taobao.com</cp:keywords>
  <dc:description/>
  <cp:lastModifiedBy>zhaobo</cp:lastModifiedBy>
  <cp:revision>332</cp:revision>
  <dcterms:created xsi:type="dcterms:W3CDTF">2013-01-25T01:44:32Z</dcterms:created>
  <dcterms:modified xsi:type="dcterms:W3CDTF">2017-05-15T13:56:04Z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